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6" r:id="rId7"/>
    <p:sldId id="271" r:id="rId8"/>
    <p:sldId id="262" r:id="rId9"/>
    <p:sldId id="263" r:id="rId10"/>
    <p:sldId id="264" r:id="rId11"/>
    <p:sldId id="269" r:id="rId12"/>
    <p:sldId id="265" r:id="rId13"/>
    <p:sldId id="273" r:id="rId14"/>
    <p:sldId id="272" r:id="rId15"/>
    <p:sldId id="274" r:id="rId16"/>
    <p:sldId id="267" r:id="rId17"/>
    <p:sldId id="268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1E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13" autoAdjust="0"/>
  </p:normalViewPr>
  <p:slideViewPr>
    <p:cSldViewPr>
      <p:cViewPr varScale="1">
        <p:scale>
          <a:sx n="63" d="100"/>
          <a:sy n="63" d="100"/>
        </p:scale>
        <p:origin x="-1374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Disability in India</c:v>
                </c:pt>
              </c:strCache>
            </c:strRef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Seeing</c:v>
                </c:pt>
                <c:pt idx="1">
                  <c:v>Movement</c:v>
                </c:pt>
                <c:pt idx="2">
                  <c:v>Mental</c:v>
                </c:pt>
                <c:pt idx="3">
                  <c:v>Speech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48.55</c:v>
                </c:pt>
                <c:pt idx="1">
                  <c:v>27.87</c:v>
                </c:pt>
                <c:pt idx="2">
                  <c:v>10.33</c:v>
                </c:pt>
                <c:pt idx="3">
                  <c:v>7.49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Polio</c:v>
                </c:pt>
                <c:pt idx="1">
                  <c:v>Injury and  Disease</c:v>
                </c:pt>
                <c:pt idx="2">
                  <c:v>Stroke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31</c:v>
                </c:pt>
                <c:pt idx="1">
                  <c:v>41.2</c:v>
                </c:pt>
                <c:pt idx="2">
                  <c:v>6.3</c:v>
                </c:pt>
                <c:pt idx="3">
                  <c:v>21.5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Personal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I</c:v>
                </c:pt>
                <c:pt idx="1">
                  <c:v>II</c:v>
                </c:pt>
                <c:pt idx="2">
                  <c:v>III</c:v>
                </c:pt>
                <c:pt idx="3">
                  <c:v>IV</c:v>
                </c:pt>
                <c:pt idx="4">
                  <c:v>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I</c:v>
                </c:pt>
                <c:pt idx="1">
                  <c:v>II</c:v>
                </c:pt>
                <c:pt idx="2">
                  <c:v>III</c:v>
                </c:pt>
                <c:pt idx="3">
                  <c:v>IV</c:v>
                </c:pt>
                <c:pt idx="4">
                  <c:v>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  <c:pt idx="4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Corporate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I</c:v>
                </c:pt>
                <c:pt idx="1">
                  <c:v>II</c:v>
                </c:pt>
                <c:pt idx="2">
                  <c:v>III</c:v>
                </c:pt>
                <c:pt idx="3">
                  <c:v>IV</c:v>
                </c:pt>
                <c:pt idx="4">
                  <c:v>V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25</c:v>
                </c:pt>
                <c:pt idx="1">
                  <c:v>75</c:v>
                </c:pt>
                <c:pt idx="2">
                  <c:v>125</c:v>
                </c:pt>
                <c:pt idx="3">
                  <c:v>250</c:v>
                </c:pt>
                <c:pt idx="4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10225280"/>
        <c:axId val="110517632"/>
        <c:axId val="67306816"/>
      </c:bar3DChart>
      <c:catAx>
        <c:axId val="110225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/>
                  <a:t>Year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crossAx val="110517632"/>
        <c:crosses val="autoZero"/>
        <c:auto val="1"/>
        <c:lblAlgn val="ctr"/>
        <c:lblOffset val="100"/>
        <c:noMultiLvlLbl val="0"/>
      </c:catAx>
      <c:valAx>
        <c:axId val="11051763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IN" dirty="0" smtClean="0"/>
                  <a:t>Revenue (in lac)</a:t>
                </a:r>
                <a:endParaRPr lang="en-I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0225280"/>
        <c:crosses val="autoZero"/>
        <c:crossBetween val="between"/>
      </c:valAx>
      <c:serAx>
        <c:axId val="67306816"/>
        <c:scaling>
          <c:orientation val="minMax"/>
        </c:scaling>
        <c:delete val="1"/>
        <c:axPos val="b"/>
        <c:majorTickMark val="out"/>
        <c:minorTickMark val="none"/>
        <c:tickLblPos val="nextTo"/>
        <c:crossAx val="110517632"/>
        <c:crosses val="autoZero"/>
      </c:ser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5E3158-EBBF-4C92-972A-FBEA0B007347}" type="doc">
      <dgm:prSet loTypeId="urn:microsoft.com/office/officeart/2008/layout/TitlePictureLineup" loCatId="picture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6BF0BA-7186-4C76-9FF5-5A2EA41347E1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Calibri" pitchFamily="34" charset="0"/>
            </a:rPr>
            <a:t>Normal machines</a:t>
          </a:r>
          <a:endParaRPr lang="en-IN" dirty="0">
            <a:latin typeface="Calibri" pitchFamily="34" charset="0"/>
            <a:cs typeface="Calibri" pitchFamily="34" charset="0"/>
          </a:endParaRPr>
        </a:p>
      </dgm:t>
    </dgm:pt>
    <dgm:pt modelId="{439B2E36-33B5-453A-9668-D675C7E702C9}" type="parTrans" cxnId="{5F9EB592-A6B6-42CB-AD55-3711A2641F84}">
      <dgm:prSet/>
      <dgm:spPr/>
      <dgm:t>
        <a:bodyPr/>
        <a:lstStyle/>
        <a:p>
          <a:endParaRPr lang="en-IN"/>
        </a:p>
      </dgm:t>
    </dgm:pt>
    <dgm:pt modelId="{63A3329C-C249-453C-B00B-182DE601C2E4}" type="sibTrans" cxnId="{5F9EB592-A6B6-42CB-AD55-3711A2641F84}">
      <dgm:prSet/>
      <dgm:spPr/>
      <dgm:t>
        <a:bodyPr/>
        <a:lstStyle/>
        <a:p>
          <a:endParaRPr lang="en-IN"/>
        </a:p>
      </dgm:t>
    </dgm:pt>
    <dgm:pt modelId="{60AC4F30-2D28-4B8D-A42E-2EDC6C2713D7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Calibri" pitchFamily="34" charset="0"/>
            </a:rPr>
            <a:t>Sensory attachments</a:t>
          </a:r>
          <a:endParaRPr lang="en-IN" dirty="0">
            <a:latin typeface="Calibri" pitchFamily="34" charset="0"/>
            <a:cs typeface="Calibri" pitchFamily="34" charset="0"/>
          </a:endParaRPr>
        </a:p>
      </dgm:t>
    </dgm:pt>
    <dgm:pt modelId="{28BB8FA4-E60E-4D32-B926-A047720A6ED6}" type="parTrans" cxnId="{15EB7B59-91E8-41B6-8FD3-2ACB376A670A}">
      <dgm:prSet/>
      <dgm:spPr/>
      <dgm:t>
        <a:bodyPr/>
        <a:lstStyle/>
        <a:p>
          <a:endParaRPr lang="en-IN"/>
        </a:p>
      </dgm:t>
    </dgm:pt>
    <dgm:pt modelId="{170EC6B3-80F6-472A-B98D-B03D06B153C6}" type="sibTrans" cxnId="{15EB7B59-91E8-41B6-8FD3-2ACB376A670A}">
      <dgm:prSet/>
      <dgm:spPr/>
      <dgm:t>
        <a:bodyPr/>
        <a:lstStyle/>
        <a:p>
          <a:endParaRPr lang="en-IN"/>
        </a:p>
      </dgm:t>
    </dgm:pt>
    <dgm:pt modelId="{525A879D-904D-488F-96EF-8897D21F7305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Calibri" pitchFamily="34" charset="0"/>
            </a:rPr>
            <a:t>Wii Therapy</a:t>
          </a:r>
          <a:endParaRPr lang="en-IN" dirty="0">
            <a:latin typeface="Calibri" pitchFamily="34" charset="0"/>
            <a:cs typeface="Calibri" pitchFamily="34" charset="0"/>
          </a:endParaRPr>
        </a:p>
      </dgm:t>
    </dgm:pt>
    <dgm:pt modelId="{7C0DD326-35E2-49CA-9EE2-4E1B2A8B270D}" type="parTrans" cxnId="{DCA29E35-860D-4AEE-A231-D27FD1F766E1}">
      <dgm:prSet/>
      <dgm:spPr/>
      <dgm:t>
        <a:bodyPr/>
        <a:lstStyle/>
        <a:p>
          <a:endParaRPr lang="en-IN"/>
        </a:p>
      </dgm:t>
    </dgm:pt>
    <dgm:pt modelId="{533978C6-746C-4094-ABAF-F8FEE62B9D49}" type="sibTrans" cxnId="{DCA29E35-860D-4AEE-A231-D27FD1F766E1}">
      <dgm:prSet/>
      <dgm:spPr/>
      <dgm:t>
        <a:bodyPr/>
        <a:lstStyle/>
        <a:p>
          <a:endParaRPr lang="en-IN"/>
        </a:p>
      </dgm:t>
    </dgm:pt>
    <dgm:pt modelId="{21652D08-ABBC-4AFC-BBBF-A40116D6ED5A}" type="pres">
      <dgm:prSet presAssocID="{2D5E3158-EBBF-4C92-972A-FBEA0B007347}" presName="Name0" presStyleCnt="0">
        <dgm:presLayoutVars>
          <dgm:dir/>
        </dgm:presLayoutVars>
      </dgm:prSet>
      <dgm:spPr/>
      <dgm:t>
        <a:bodyPr/>
        <a:lstStyle/>
        <a:p>
          <a:endParaRPr lang="en-IN"/>
        </a:p>
      </dgm:t>
    </dgm:pt>
    <dgm:pt modelId="{B9C42CAA-07A3-4565-B467-D0280EFC4B44}" type="pres">
      <dgm:prSet presAssocID="{906BF0BA-7186-4C76-9FF5-5A2EA41347E1}" presName="composite" presStyleCnt="0"/>
      <dgm:spPr/>
      <dgm:t>
        <a:bodyPr/>
        <a:lstStyle/>
        <a:p>
          <a:endParaRPr lang="en-IN"/>
        </a:p>
      </dgm:t>
    </dgm:pt>
    <dgm:pt modelId="{4AA74CF9-8667-4B0B-A25F-B41A4F2165AA}" type="pres">
      <dgm:prSet presAssocID="{906BF0BA-7186-4C76-9FF5-5A2EA41347E1}" presName="Accent" presStyleLbl="alignAcc1" presStyleIdx="0" presStyleCnt="3"/>
      <dgm:spPr/>
      <dgm:t>
        <a:bodyPr/>
        <a:lstStyle/>
        <a:p>
          <a:endParaRPr lang="en-IN"/>
        </a:p>
      </dgm:t>
    </dgm:pt>
    <dgm:pt modelId="{F90F1A79-D89B-40C3-AED5-2794F61D4827}" type="pres">
      <dgm:prSet presAssocID="{906BF0BA-7186-4C76-9FF5-5A2EA41347E1}" presName="Image" presStyleLbl="node1" presStyleIdx="0" presStyleCnt="3" custScaleY="824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IN"/>
        </a:p>
      </dgm:t>
    </dgm:pt>
    <dgm:pt modelId="{1746AFF4-552A-428D-8F95-2123C250207F}" type="pres">
      <dgm:prSet presAssocID="{906BF0BA-7186-4C76-9FF5-5A2EA41347E1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C9B178C-FBB0-49C5-9A12-FD1687F9FF05}" type="pres">
      <dgm:prSet presAssocID="{906BF0BA-7186-4C76-9FF5-5A2EA41347E1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C927B52-463A-4662-B54E-BE5C7E5E3783}" type="pres">
      <dgm:prSet presAssocID="{63A3329C-C249-453C-B00B-182DE601C2E4}" presName="sibTrans" presStyleCnt="0"/>
      <dgm:spPr/>
      <dgm:t>
        <a:bodyPr/>
        <a:lstStyle/>
        <a:p>
          <a:endParaRPr lang="en-IN"/>
        </a:p>
      </dgm:t>
    </dgm:pt>
    <dgm:pt modelId="{B7B839D3-E4C7-491E-A700-AE8083AEA6F1}" type="pres">
      <dgm:prSet presAssocID="{60AC4F30-2D28-4B8D-A42E-2EDC6C2713D7}" presName="composite" presStyleCnt="0"/>
      <dgm:spPr/>
      <dgm:t>
        <a:bodyPr/>
        <a:lstStyle/>
        <a:p>
          <a:endParaRPr lang="en-IN"/>
        </a:p>
      </dgm:t>
    </dgm:pt>
    <dgm:pt modelId="{FE033C56-CD27-4B56-88BD-6DEDB0FE76E1}" type="pres">
      <dgm:prSet presAssocID="{60AC4F30-2D28-4B8D-A42E-2EDC6C2713D7}" presName="Accent" presStyleLbl="alignAcc1" presStyleIdx="1" presStyleCnt="3"/>
      <dgm:spPr/>
      <dgm:t>
        <a:bodyPr/>
        <a:lstStyle/>
        <a:p>
          <a:endParaRPr lang="en-IN"/>
        </a:p>
      </dgm:t>
    </dgm:pt>
    <dgm:pt modelId="{379E2E91-7C3D-4039-9694-44C2EF895872}" type="pres">
      <dgm:prSet presAssocID="{60AC4F30-2D28-4B8D-A42E-2EDC6C2713D7}" presName="Image" presStyleLbl="node1" presStyleIdx="1" presStyleCnt="3" custScaleY="9034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9FB12B03-A263-4EB7-91AF-A282FAA83CC9}" type="pres">
      <dgm:prSet presAssocID="{60AC4F30-2D28-4B8D-A42E-2EDC6C2713D7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D479EB-77A8-419D-96E7-9F07FA8AAC09}" type="pres">
      <dgm:prSet presAssocID="{60AC4F30-2D28-4B8D-A42E-2EDC6C2713D7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E21A981-53A2-479C-BEE9-89B1B149B293}" type="pres">
      <dgm:prSet presAssocID="{170EC6B3-80F6-472A-B98D-B03D06B153C6}" presName="sibTrans" presStyleCnt="0"/>
      <dgm:spPr/>
      <dgm:t>
        <a:bodyPr/>
        <a:lstStyle/>
        <a:p>
          <a:endParaRPr lang="en-IN"/>
        </a:p>
      </dgm:t>
    </dgm:pt>
    <dgm:pt modelId="{EAC980BD-0F85-4886-9FF5-7AAF501D1501}" type="pres">
      <dgm:prSet presAssocID="{525A879D-904D-488F-96EF-8897D21F7305}" presName="composite" presStyleCnt="0"/>
      <dgm:spPr/>
      <dgm:t>
        <a:bodyPr/>
        <a:lstStyle/>
        <a:p>
          <a:endParaRPr lang="en-IN"/>
        </a:p>
      </dgm:t>
    </dgm:pt>
    <dgm:pt modelId="{E8EF17CC-0CBE-4402-9ACE-053C0515AF3A}" type="pres">
      <dgm:prSet presAssocID="{525A879D-904D-488F-96EF-8897D21F7305}" presName="Accent" presStyleLbl="alignAcc1" presStyleIdx="2" presStyleCnt="3"/>
      <dgm:spPr/>
      <dgm:t>
        <a:bodyPr/>
        <a:lstStyle/>
        <a:p>
          <a:endParaRPr lang="en-IN"/>
        </a:p>
      </dgm:t>
    </dgm:pt>
    <dgm:pt modelId="{D7972DFD-B0F8-425F-A11B-9EE3A6AB9960}" type="pres">
      <dgm:prSet presAssocID="{525A879D-904D-488F-96EF-8897D21F7305}" presName="Image" presStyleLbl="node1" presStyleIdx="2" presStyleCnt="3" custScaleY="8248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8AB89BC8-C989-4342-A830-2CD2A1ED5EA8}" type="pres">
      <dgm:prSet presAssocID="{525A879D-904D-488F-96EF-8897D21F7305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9D4F60D-FE21-480D-817C-72AB57C7D638}" type="pres">
      <dgm:prSet presAssocID="{525A879D-904D-488F-96EF-8897D21F7305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F9EB592-A6B6-42CB-AD55-3711A2641F84}" srcId="{2D5E3158-EBBF-4C92-972A-FBEA0B007347}" destId="{906BF0BA-7186-4C76-9FF5-5A2EA41347E1}" srcOrd="0" destOrd="0" parTransId="{439B2E36-33B5-453A-9668-D675C7E702C9}" sibTransId="{63A3329C-C249-453C-B00B-182DE601C2E4}"/>
    <dgm:cxn modelId="{F1CB9C09-6B4E-4CC7-A15A-C5F90D8E1CA7}" type="presOf" srcId="{2D5E3158-EBBF-4C92-972A-FBEA0B007347}" destId="{21652D08-ABBC-4AFC-BBBF-A40116D6ED5A}" srcOrd="0" destOrd="0" presId="urn:microsoft.com/office/officeart/2008/layout/TitlePictureLineup"/>
    <dgm:cxn modelId="{DCA29E35-860D-4AEE-A231-D27FD1F766E1}" srcId="{2D5E3158-EBBF-4C92-972A-FBEA0B007347}" destId="{525A879D-904D-488F-96EF-8897D21F7305}" srcOrd="2" destOrd="0" parTransId="{7C0DD326-35E2-49CA-9EE2-4E1B2A8B270D}" sibTransId="{533978C6-746C-4094-ABAF-F8FEE62B9D49}"/>
    <dgm:cxn modelId="{B803D552-4382-40D4-8CEB-CDE5503C0B4A}" type="presOf" srcId="{525A879D-904D-488F-96EF-8897D21F7305}" destId="{A9D4F60D-FE21-480D-817C-72AB57C7D638}" srcOrd="0" destOrd="0" presId="urn:microsoft.com/office/officeart/2008/layout/TitlePictureLineup"/>
    <dgm:cxn modelId="{15EB7B59-91E8-41B6-8FD3-2ACB376A670A}" srcId="{2D5E3158-EBBF-4C92-972A-FBEA0B007347}" destId="{60AC4F30-2D28-4B8D-A42E-2EDC6C2713D7}" srcOrd="1" destOrd="0" parTransId="{28BB8FA4-E60E-4D32-B926-A047720A6ED6}" sibTransId="{170EC6B3-80F6-472A-B98D-B03D06B153C6}"/>
    <dgm:cxn modelId="{477F69A7-9E49-48BC-844A-825D78D6358D}" type="presOf" srcId="{60AC4F30-2D28-4B8D-A42E-2EDC6C2713D7}" destId="{16D479EB-77A8-419D-96E7-9F07FA8AAC09}" srcOrd="0" destOrd="0" presId="urn:microsoft.com/office/officeart/2008/layout/TitlePictureLineup"/>
    <dgm:cxn modelId="{365B5CA5-74BD-4D40-9242-2E5B5B2CCAEF}" type="presOf" srcId="{906BF0BA-7186-4C76-9FF5-5A2EA41347E1}" destId="{EC9B178C-FBB0-49C5-9A12-FD1687F9FF05}" srcOrd="0" destOrd="0" presId="urn:microsoft.com/office/officeart/2008/layout/TitlePictureLineup"/>
    <dgm:cxn modelId="{BC00E5FF-C5E5-4890-B91D-D995B5385E0E}" type="presParOf" srcId="{21652D08-ABBC-4AFC-BBBF-A40116D6ED5A}" destId="{B9C42CAA-07A3-4565-B467-D0280EFC4B44}" srcOrd="0" destOrd="0" presId="urn:microsoft.com/office/officeart/2008/layout/TitlePictureLineup"/>
    <dgm:cxn modelId="{EBD56604-6F96-4C44-943B-73CA3E338DF4}" type="presParOf" srcId="{B9C42CAA-07A3-4565-B467-D0280EFC4B44}" destId="{4AA74CF9-8667-4B0B-A25F-B41A4F2165AA}" srcOrd="0" destOrd="0" presId="urn:microsoft.com/office/officeart/2008/layout/TitlePictureLineup"/>
    <dgm:cxn modelId="{FE24F4CF-7724-4285-B54F-ED19BFD9D5D1}" type="presParOf" srcId="{B9C42CAA-07A3-4565-B467-D0280EFC4B44}" destId="{F90F1A79-D89B-40C3-AED5-2794F61D4827}" srcOrd="1" destOrd="0" presId="urn:microsoft.com/office/officeart/2008/layout/TitlePictureLineup"/>
    <dgm:cxn modelId="{16D26866-91CB-47B2-A15B-ABFF6ADCE70D}" type="presParOf" srcId="{B9C42CAA-07A3-4565-B467-D0280EFC4B44}" destId="{1746AFF4-552A-428D-8F95-2123C250207F}" srcOrd="2" destOrd="0" presId="urn:microsoft.com/office/officeart/2008/layout/TitlePictureLineup"/>
    <dgm:cxn modelId="{D4DFC39E-0665-4FDE-BC72-DD3F408C59FC}" type="presParOf" srcId="{B9C42CAA-07A3-4565-B467-D0280EFC4B44}" destId="{EC9B178C-FBB0-49C5-9A12-FD1687F9FF05}" srcOrd="3" destOrd="0" presId="urn:microsoft.com/office/officeart/2008/layout/TitlePictureLineup"/>
    <dgm:cxn modelId="{6638C38A-FA65-4E97-BEEC-F19F388D6670}" type="presParOf" srcId="{21652D08-ABBC-4AFC-BBBF-A40116D6ED5A}" destId="{2C927B52-463A-4662-B54E-BE5C7E5E3783}" srcOrd="1" destOrd="0" presId="urn:microsoft.com/office/officeart/2008/layout/TitlePictureLineup"/>
    <dgm:cxn modelId="{D16D3FBB-FD2C-4080-8FF0-CA48F1FA6259}" type="presParOf" srcId="{21652D08-ABBC-4AFC-BBBF-A40116D6ED5A}" destId="{B7B839D3-E4C7-491E-A700-AE8083AEA6F1}" srcOrd="2" destOrd="0" presId="urn:microsoft.com/office/officeart/2008/layout/TitlePictureLineup"/>
    <dgm:cxn modelId="{A4FB3116-4EB5-4F83-9344-2ABE00224BE9}" type="presParOf" srcId="{B7B839D3-E4C7-491E-A700-AE8083AEA6F1}" destId="{FE033C56-CD27-4B56-88BD-6DEDB0FE76E1}" srcOrd="0" destOrd="0" presId="urn:microsoft.com/office/officeart/2008/layout/TitlePictureLineup"/>
    <dgm:cxn modelId="{E2703462-6957-4DBE-BC5C-04CF8B30518A}" type="presParOf" srcId="{B7B839D3-E4C7-491E-A700-AE8083AEA6F1}" destId="{379E2E91-7C3D-4039-9694-44C2EF895872}" srcOrd="1" destOrd="0" presId="urn:microsoft.com/office/officeart/2008/layout/TitlePictureLineup"/>
    <dgm:cxn modelId="{889EF9FD-C605-40B0-A074-87099B8813CD}" type="presParOf" srcId="{B7B839D3-E4C7-491E-A700-AE8083AEA6F1}" destId="{9FB12B03-A263-4EB7-91AF-A282FAA83CC9}" srcOrd="2" destOrd="0" presId="urn:microsoft.com/office/officeart/2008/layout/TitlePictureLineup"/>
    <dgm:cxn modelId="{1EC6BF85-A52C-4577-BB68-FDC07985126C}" type="presParOf" srcId="{B7B839D3-E4C7-491E-A700-AE8083AEA6F1}" destId="{16D479EB-77A8-419D-96E7-9F07FA8AAC09}" srcOrd="3" destOrd="0" presId="urn:microsoft.com/office/officeart/2008/layout/TitlePictureLineup"/>
    <dgm:cxn modelId="{9F037D5F-65AE-498E-B924-6BA7BE676F4E}" type="presParOf" srcId="{21652D08-ABBC-4AFC-BBBF-A40116D6ED5A}" destId="{DE21A981-53A2-479C-BEE9-89B1B149B293}" srcOrd="3" destOrd="0" presId="urn:microsoft.com/office/officeart/2008/layout/TitlePictureLineup"/>
    <dgm:cxn modelId="{02C10BCE-120C-49AB-8A28-5EF6EDD2BE99}" type="presParOf" srcId="{21652D08-ABBC-4AFC-BBBF-A40116D6ED5A}" destId="{EAC980BD-0F85-4886-9FF5-7AAF501D1501}" srcOrd="4" destOrd="0" presId="urn:microsoft.com/office/officeart/2008/layout/TitlePictureLineup"/>
    <dgm:cxn modelId="{2AC83823-C65B-4E63-8F1C-AEA49C25B8C5}" type="presParOf" srcId="{EAC980BD-0F85-4886-9FF5-7AAF501D1501}" destId="{E8EF17CC-0CBE-4402-9ACE-053C0515AF3A}" srcOrd="0" destOrd="0" presId="urn:microsoft.com/office/officeart/2008/layout/TitlePictureLineup"/>
    <dgm:cxn modelId="{FFFBC4EA-CCDF-48C4-8806-145389A22315}" type="presParOf" srcId="{EAC980BD-0F85-4886-9FF5-7AAF501D1501}" destId="{D7972DFD-B0F8-425F-A11B-9EE3A6AB9960}" srcOrd="1" destOrd="0" presId="urn:microsoft.com/office/officeart/2008/layout/TitlePictureLineup"/>
    <dgm:cxn modelId="{E6745566-CE0E-4B7A-91CC-FEFCE118B7B7}" type="presParOf" srcId="{EAC980BD-0F85-4886-9FF5-7AAF501D1501}" destId="{8AB89BC8-C989-4342-A830-2CD2A1ED5EA8}" srcOrd="2" destOrd="0" presId="urn:microsoft.com/office/officeart/2008/layout/TitlePictureLineup"/>
    <dgm:cxn modelId="{ECEFF3E3-DE89-4539-A449-5F7E29436388}" type="presParOf" srcId="{EAC980BD-0F85-4886-9FF5-7AAF501D1501}" destId="{A9D4F60D-FE21-480D-817C-72AB57C7D638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019AE8-6CC9-4D31-A4E0-44A01D018AC6}" type="doc">
      <dgm:prSet loTypeId="urn:microsoft.com/office/officeart/2009/layout/CircleArrowProcess" loCatId="process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0099F10B-61E8-492E-896A-0854E6D4C625}">
      <dgm:prSet phldrT="[Text]" custT="1"/>
      <dgm:spPr/>
      <dgm:t>
        <a:bodyPr/>
        <a:lstStyle/>
        <a:p>
          <a:r>
            <a:rPr lang="en-US" sz="2000" dirty="0" smtClean="0"/>
            <a:t>Repetition</a:t>
          </a:r>
          <a:endParaRPr lang="en-IN" sz="2000" dirty="0"/>
        </a:p>
      </dgm:t>
    </dgm:pt>
    <dgm:pt modelId="{27559E9E-4B44-4363-9E67-56BF8189820E}" type="parTrans" cxnId="{B7BBACAB-25DB-4E01-A363-6F8304A28115}">
      <dgm:prSet/>
      <dgm:spPr/>
      <dgm:t>
        <a:bodyPr/>
        <a:lstStyle/>
        <a:p>
          <a:endParaRPr lang="en-IN"/>
        </a:p>
      </dgm:t>
    </dgm:pt>
    <dgm:pt modelId="{79177E4B-1730-4578-B5E6-46BF77A73DCF}" type="sibTrans" cxnId="{B7BBACAB-25DB-4E01-A363-6F8304A28115}">
      <dgm:prSet/>
      <dgm:spPr/>
      <dgm:t>
        <a:bodyPr/>
        <a:lstStyle/>
        <a:p>
          <a:endParaRPr lang="en-IN"/>
        </a:p>
      </dgm:t>
    </dgm:pt>
    <dgm:pt modelId="{42A10230-325C-414E-8768-87EF22D73C09}">
      <dgm:prSet phldrT="[Text]" custT="1"/>
      <dgm:spPr/>
      <dgm:t>
        <a:bodyPr/>
        <a:lstStyle/>
        <a:p>
          <a:r>
            <a:rPr lang="en-US" sz="2000" dirty="0" smtClean="0"/>
            <a:t>Feedback</a:t>
          </a:r>
          <a:endParaRPr lang="en-IN" sz="2000" dirty="0"/>
        </a:p>
      </dgm:t>
    </dgm:pt>
    <dgm:pt modelId="{C8A007E1-D7F5-498A-B0AE-57E21F2244DD}" type="parTrans" cxnId="{F73DE1E6-F15E-4BD2-96F6-400C66C1C5EE}">
      <dgm:prSet/>
      <dgm:spPr/>
      <dgm:t>
        <a:bodyPr/>
        <a:lstStyle/>
        <a:p>
          <a:endParaRPr lang="en-IN"/>
        </a:p>
      </dgm:t>
    </dgm:pt>
    <dgm:pt modelId="{05264569-590E-4B24-BD15-6B3DF3309C8C}" type="sibTrans" cxnId="{F73DE1E6-F15E-4BD2-96F6-400C66C1C5EE}">
      <dgm:prSet/>
      <dgm:spPr/>
      <dgm:t>
        <a:bodyPr/>
        <a:lstStyle/>
        <a:p>
          <a:endParaRPr lang="en-IN"/>
        </a:p>
      </dgm:t>
    </dgm:pt>
    <dgm:pt modelId="{E3A3F4A4-00BF-4532-9936-9D5A0EDC467A}">
      <dgm:prSet phldrT="[Text]" custT="1"/>
      <dgm:spPr/>
      <dgm:t>
        <a:bodyPr/>
        <a:lstStyle/>
        <a:p>
          <a:r>
            <a:rPr lang="en-US" sz="2000" dirty="0" smtClean="0"/>
            <a:t>Motivation</a:t>
          </a:r>
          <a:endParaRPr lang="en-IN" sz="2000" dirty="0"/>
        </a:p>
      </dgm:t>
    </dgm:pt>
    <dgm:pt modelId="{71252606-B580-4E64-B6CD-54574AA3A7FD}" type="parTrans" cxnId="{73CD4915-F0F4-4DB6-8F0A-6D82326135C1}">
      <dgm:prSet/>
      <dgm:spPr/>
      <dgm:t>
        <a:bodyPr/>
        <a:lstStyle/>
        <a:p>
          <a:endParaRPr lang="en-IN"/>
        </a:p>
      </dgm:t>
    </dgm:pt>
    <dgm:pt modelId="{0CE3850A-3D32-4867-9D55-3C61C352FDB9}" type="sibTrans" cxnId="{73CD4915-F0F4-4DB6-8F0A-6D82326135C1}">
      <dgm:prSet/>
      <dgm:spPr/>
      <dgm:t>
        <a:bodyPr/>
        <a:lstStyle/>
        <a:p>
          <a:endParaRPr lang="en-IN"/>
        </a:p>
      </dgm:t>
    </dgm:pt>
    <dgm:pt modelId="{D8A362E5-DF83-49C0-85AD-D019C6675E74}">
      <dgm:prSet phldrT="[Text]"/>
      <dgm:spPr/>
      <dgm:t>
        <a:bodyPr/>
        <a:lstStyle/>
        <a:p>
          <a:r>
            <a:rPr lang="en-US" dirty="0" smtClean="0"/>
            <a:t>Effective Rehabilitation</a:t>
          </a:r>
          <a:endParaRPr lang="en-IN" dirty="0"/>
        </a:p>
      </dgm:t>
    </dgm:pt>
    <dgm:pt modelId="{23AB5780-B45A-4962-B7DD-F8B7BD238EA5}" type="parTrans" cxnId="{23642DA9-F239-4EA1-AE18-6FFA17DC2E3F}">
      <dgm:prSet/>
      <dgm:spPr/>
      <dgm:t>
        <a:bodyPr/>
        <a:lstStyle/>
        <a:p>
          <a:endParaRPr lang="en-IN"/>
        </a:p>
      </dgm:t>
    </dgm:pt>
    <dgm:pt modelId="{3A4C2013-0F8C-4C1C-90B5-C65323F004DB}" type="sibTrans" cxnId="{23642DA9-F239-4EA1-AE18-6FFA17DC2E3F}">
      <dgm:prSet/>
      <dgm:spPr/>
      <dgm:t>
        <a:bodyPr/>
        <a:lstStyle/>
        <a:p>
          <a:endParaRPr lang="en-IN"/>
        </a:p>
      </dgm:t>
    </dgm:pt>
    <dgm:pt modelId="{FC4ACCC4-AFD8-445A-AC9C-99C4C0E1D45C}" type="pres">
      <dgm:prSet presAssocID="{62019AE8-6CC9-4D31-A4E0-44A01D018AC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1300B6EC-AA51-4399-9783-BAD724709F34}" type="pres">
      <dgm:prSet presAssocID="{0099F10B-61E8-492E-896A-0854E6D4C625}" presName="Accent1" presStyleCnt="0"/>
      <dgm:spPr/>
    </dgm:pt>
    <dgm:pt modelId="{B59A550D-B978-47CC-BA04-4F8D94DE70D6}" type="pres">
      <dgm:prSet presAssocID="{0099F10B-61E8-492E-896A-0854E6D4C625}" presName="Accent" presStyleLbl="node1" presStyleIdx="0" presStyleCnt="4"/>
      <dgm:spPr/>
    </dgm:pt>
    <dgm:pt modelId="{C691BBEB-62A9-48A3-94B3-A2193DFEE0B2}" type="pres">
      <dgm:prSet presAssocID="{0099F10B-61E8-492E-896A-0854E6D4C625}" presName="Parent1" presStyleLbl="revTx" presStyleIdx="0" presStyleCnt="4" custScaleX="186580" custScaleY="18658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03E7C8C-5366-4A05-8A41-B77B778E1AE6}" type="pres">
      <dgm:prSet presAssocID="{42A10230-325C-414E-8768-87EF22D73C09}" presName="Accent2" presStyleCnt="0"/>
      <dgm:spPr/>
    </dgm:pt>
    <dgm:pt modelId="{3C51231D-951F-45BC-838E-86A0BAB4EF4E}" type="pres">
      <dgm:prSet presAssocID="{42A10230-325C-414E-8768-87EF22D73C09}" presName="Accent" presStyleLbl="node1" presStyleIdx="1" presStyleCnt="4"/>
      <dgm:spPr/>
    </dgm:pt>
    <dgm:pt modelId="{55D9C2F1-42EB-4A65-B353-27FE9E07F2F3}" type="pres">
      <dgm:prSet presAssocID="{42A10230-325C-414E-8768-87EF22D73C09}" presName="Parent2" presStyleLbl="revTx" presStyleIdx="1" presStyleCnt="4" custScaleX="122345" custScaleY="13086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17BA7F2-B877-49F2-B260-A5EE587B77EF}" type="pres">
      <dgm:prSet presAssocID="{E3A3F4A4-00BF-4532-9936-9D5A0EDC467A}" presName="Accent3" presStyleCnt="0"/>
      <dgm:spPr/>
    </dgm:pt>
    <dgm:pt modelId="{9B6529B7-82EB-428F-8134-8A79C3A72290}" type="pres">
      <dgm:prSet presAssocID="{E3A3F4A4-00BF-4532-9936-9D5A0EDC467A}" presName="Accent" presStyleLbl="node1" presStyleIdx="2" presStyleCnt="4"/>
      <dgm:spPr/>
    </dgm:pt>
    <dgm:pt modelId="{8FD64D87-B9AD-452B-ACDC-CF579B10F1EA}" type="pres">
      <dgm:prSet presAssocID="{E3A3F4A4-00BF-4532-9936-9D5A0EDC467A}" presName="Parent3" presStyleLbl="revTx" presStyleIdx="2" presStyleCnt="4" custScaleX="131871" custScaleY="1561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068A2A6-E3D1-4F4A-BFAC-E5CDA76408CA}" type="pres">
      <dgm:prSet presAssocID="{D8A362E5-DF83-49C0-85AD-D019C6675E74}" presName="Accent4" presStyleCnt="0"/>
      <dgm:spPr/>
    </dgm:pt>
    <dgm:pt modelId="{311A52E4-E5B6-4B16-8DE6-BE9B0EF44E0D}" type="pres">
      <dgm:prSet presAssocID="{D8A362E5-DF83-49C0-85AD-D019C6675E74}" presName="Accent" presStyleLbl="node1" presStyleIdx="3" presStyleCnt="4"/>
      <dgm:spPr>
        <a:solidFill>
          <a:schemeClr val="accent3"/>
        </a:solidFill>
      </dgm:spPr>
    </dgm:pt>
    <dgm:pt modelId="{F9582E04-530D-40FD-9EEA-E0F4712E8C44}" type="pres">
      <dgm:prSet presAssocID="{D8A362E5-DF83-49C0-85AD-D019C6675E74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73DE1E6-F15E-4BD2-96F6-400C66C1C5EE}" srcId="{62019AE8-6CC9-4D31-A4E0-44A01D018AC6}" destId="{42A10230-325C-414E-8768-87EF22D73C09}" srcOrd="1" destOrd="0" parTransId="{C8A007E1-D7F5-498A-B0AE-57E21F2244DD}" sibTransId="{05264569-590E-4B24-BD15-6B3DF3309C8C}"/>
    <dgm:cxn modelId="{73CD4915-F0F4-4DB6-8F0A-6D82326135C1}" srcId="{62019AE8-6CC9-4D31-A4E0-44A01D018AC6}" destId="{E3A3F4A4-00BF-4532-9936-9D5A0EDC467A}" srcOrd="2" destOrd="0" parTransId="{71252606-B580-4E64-B6CD-54574AA3A7FD}" sibTransId="{0CE3850A-3D32-4867-9D55-3C61C352FDB9}"/>
    <dgm:cxn modelId="{9E8651FD-BE6C-48B8-9316-6C1CC3A8576E}" type="presOf" srcId="{62019AE8-6CC9-4D31-A4E0-44A01D018AC6}" destId="{FC4ACCC4-AFD8-445A-AC9C-99C4C0E1D45C}" srcOrd="0" destOrd="0" presId="urn:microsoft.com/office/officeart/2009/layout/CircleArrowProcess"/>
    <dgm:cxn modelId="{FCCDF2D8-5FB9-4E49-BBC4-36E3622835F1}" type="presOf" srcId="{42A10230-325C-414E-8768-87EF22D73C09}" destId="{55D9C2F1-42EB-4A65-B353-27FE9E07F2F3}" srcOrd="0" destOrd="0" presId="urn:microsoft.com/office/officeart/2009/layout/CircleArrowProcess"/>
    <dgm:cxn modelId="{23642DA9-F239-4EA1-AE18-6FFA17DC2E3F}" srcId="{62019AE8-6CC9-4D31-A4E0-44A01D018AC6}" destId="{D8A362E5-DF83-49C0-85AD-D019C6675E74}" srcOrd="3" destOrd="0" parTransId="{23AB5780-B45A-4962-B7DD-F8B7BD238EA5}" sibTransId="{3A4C2013-0F8C-4C1C-90B5-C65323F004DB}"/>
    <dgm:cxn modelId="{9CCB9909-B1A8-438A-B4E9-D29BD91C1AE1}" type="presOf" srcId="{0099F10B-61E8-492E-896A-0854E6D4C625}" destId="{C691BBEB-62A9-48A3-94B3-A2193DFEE0B2}" srcOrd="0" destOrd="0" presId="urn:microsoft.com/office/officeart/2009/layout/CircleArrowProcess"/>
    <dgm:cxn modelId="{B7BBACAB-25DB-4E01-A363-6F8304A28115}" srcId="{62019AE8-6CC9-4D31-A4E0-44A01D018AC6}" destId="{0099F10B-61E8-492E-896A-0854E6D4C625}" srcOrd="0" destOrd="0" parTransId="{27559E9E-4B44-4363-9E67-56BF8189820E}" sibTransId="{79177E4B-1730-4578-B5E6-46BF77A73DCF}"/>
    <dgm:cxn modelId="{AE51D588-3661-4646-B19A-639D90C7971F}" type="presOf" srcId="{D8A362E5-DF83-49C0-85AD-D019C6675E74}" destId="{F9582E04-530D-40FD-9EEA-E0F4712E8C44}" srcOrd="0" destOrd="0" presId="urn:microsoft.com/office/officeart/2009/layout/CircleArrowProcess"/>
    <dgm:cxn modelId="{33896EF6-FA97-4342-BBDC-89C96E4E163F}" type="presOf" srcId="{E3A3F4A4-00BF-4532-9936-9D5A0EDC467A}" destId="{8FD64D87-B9AD-452B-ACDC-CF579B10F1EA}" srcOrd="0" destOrd="0" presId="urn:microsoft.com/office/officeart/2009/layout/CircleArrowProcess"/>
    <dgm:cxn modelId="{AA4C43AA-E37D-4130-AE4F-86AE41DA3ACC}" type="presParOf" srcId="{FC4ACCC4-AFD8-445A-AC9C-99C4C0E1D45C}" destId="{1300B6EC-AA51-4399-9783-BAD724709F34}" srcOrd="0" destOrd="0" presId="urn:microsoft.com/office/officeart/2009/layout/CircleArrowProcess"/>
    <dgm:cxn modelId="{20358A6C-FA31-4C1D-A62A-B85531AE0A44}" type="presParOf" srcId="{1300B6EC-AA51-4399-9783-BAD724709F34}" destId="{B59A550D-B978-47CC-BA04-4F8D94DE70D6}" srcOrd="0" destOrd="0" presId="urn:microsoft.com/office/officeart/2009/layout/CircleArrowProcess"/>
    <dgm:cxn modelId="{A0A413F2-B7E9-42F4-98A1-C7C5FEED7BB5}" type="presParOf" srcId="{FC4ACCC4-AFD8-445A-AC9C-99C4C0E1D45C}" destId="{C691BBEB-62A9-48A3-94B3-A2193DFEE0B2}" srcOrd="1" destOrd="0" presId="urn:microsoft.com/office/officeart/2009/layout/CircleArrowProcess"/>
    <dgm:cxn modelId="{ACDBC5FC-9970-40F8-9E46-E37450FD4749}" type="presParOf" srcId="{FC4ACCC4-AFD8-445A-AC9C-99C4C0E1D45C}" destId="{B03E7C8C-5366-4A05-8A41-B77B778E1AE6}" srcOrd="2" destOrd="0" presId="urn:microsoft.com/office/officeart/2009/layout/CircleArrowProcess"/>
    <dgm:cxn modelId="{4B5945F2-33B0-4A27-A292-DD9EBDC541CB}" type="presParOf" srcId="{B03E7C8C-5366-4A05-8A41-B77B778E1AE6}" destId="{3C51231D-951F-45BC-838E-86A0BAB4EF4E}" srcOrd="0" destOrd="0" presId="urn:microsoft.com/office/officeart/2009/layout/CircleArrowProcess"/>
    <dgm:cxn modelId="{8D56DFD7-9644-45BF-8867-FED65A8EAB4E}" type="presParOf" srcId="{FC4ACCC4-AFD8-445A-AC9C-99C4C0E1D45C}" destId="{55D9C2F1-42EB-4A65-B353-27FE9E07F2F3}" srcOrd="3" destOrd="0" presId="urn:microsoft.com/office/officeart/2009/layout/CircleArrowProcess"/>
    <dgm:cxn modelId="{39A0E8E2-6447-432A-8B8E-414DE2BDF3F5}" type="presParOf" srcId="{FC4ACCC4-AFD8-445A-AC9C-99C4C0E1D45C}" destId="{417BA7F2-B877-49F2-B260-A5EE587B77EF}" srcOrd="4" destOrd="0" presId="urn:microsoft.com/office/officeart/2009/layout/CircleArrowProcess"/>
    <dgm:cxn modelId="{49A214D9-E1C3-44C1-98FD-FB6D1C2E2646}" type="presParOf" srcId="{417BA7F2-B877-49F2-B260-A5EE587B77EF}" destId="{9B6529B7-82EB-428F-8134-8A79C3A72290}" srcOrd="0" destOrd="0" presId="urn:microsoft.com/office/officeart/2009/layout/CircleArrowProcess"/>
    <dgm:cxn modelId="{C1D9B065-4A1F-4030-A504-719F54594747}" type="presParOf" srcId="{FC4ACCC4-AFD8-445A-AC9C-99C4C0E1D45C}" destId="{8FD64D87-B9AD-452B-ACDC-CF579B10F1EA}" srcOrd="5" destOrd="0" presId="urn:microsoft.com/office/officeart/2009/layout/CircleArrowProcess"/>
    <dgm:cxn modelId="{7A1EE255-674E-4369-AF25-D3EECF28AFB2}" type="presParOf" srcId="{FC4ACCC4-AFD8-445A-AC9C-99C4C0E1D45C}" destId="{F068A2A6-E3D1-4F4A-BFAC-E5CDA76408CA}" srcOrd="6" destOrd="0" presId="urn:microsoft.com/office/officeart/2009/layout/CircleArrowProcess"/>
    <dgm:cxn modelId="{7CC4549A-6F3A-4291-A63A-A05C7E09F04B}" type="presParOf" srcId="{F068A2A6-E3D1-4F4A-BFAC-E5CDA76408CA}" destId="{311A52E4-E5B6-4B16-8DE6-BE9B0EF44E0D}" srcOrd="0" destOrd="0" presId="urn:microsoft.com/office/officeart/2009/layout/CircleArrowProcess"/>
    <dgm:cxn modelId="{25748691-218C-47E3-A045-46B1A81D1687}" type="presParOf" srcId="{FC4ACCC4-AFD8-445A-AC9C-99C4C0E1D45C}" destId="{F9582E04-530D-40FD-9EEA-E0F4712E8C44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0A0DFD-B761-4A1F-8495-11B6E49C5629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C6E4D183-7BAD-4600-B114-44EA4E50EFC0}">
      <dgm:prSet phldrT="[Text]" custT="1"/>
      <dgm:spPr/>
      <dgm:t>
        <a:bodyPr/>
        <a:lstStyle/>
        <a:p>
          <a:endParaRPr lang="en-IN" sz="1800" dirty="0"/>
        </a:p>
      </dgm:t>
    </dgm:pt>
    <dgm:pt modelId="{4F74D616-BDE6-4538-9009-11B5D09FE7CC}" type="sibTrans" cxnId="{12BB8DEF-76D0-4E67-B032-0AE0FDE9AACC}">
      <dgm:prSet/>
      <dgm:spPr/>
      <dgm:t>
        <a:bodyPr/>
        <a:lstStyle/>
        <a:p>
          <a:endParaRPr lang="en-IN"/>
        </a:p>
      </dgm:t>
    </dgm:pt>
    <dgm:pt modelId="{7F811892-31D5-4ABD-BE83-92C0809C501E}" type="parTrans" cxnId="{12BB8DEF-76D0-4E67-B032-0AE0FDE9AACC}">
      <dgm:prSet/>
      <dgm:spPr/>
      <dgm:t>
        <a:bodyPr/>
        <a:lstStyle/>
        <a:p>
          <a:endParaRPr lang="en-IN"/>
        </a:p>
      </dgm:t>
    </dgm:pt>
    <dgm:pt modelId="{6550ED26-98EF-4B77-A498-30020BFF2B40}">
      <dgm:prSet phldrT="[Text]" custT="1"/>
      <dgm:spPr/>
      <dgm:t>
        <a:bodyPr/>
        <a:lstStyle/>
        <a:p>
          <a:endParaRPr lang="en-IN" sz="1400" dirty="0"/>
        </a:p>
      </dgm:t>
    </dgm:pt>
    <dgm:pt modelId="{E6ECE4E4-419A-485C-B96E-EB7DD74F49F5}" type="sibTrans" cxnId="{A3A1FA76-ACBC-4D7C-8BF3-3987FD71BCA8}">
      <dgm:prSet/>
      <dgm:spPr/>
      <dgm:t>
        <a:bodyPr/>
        <a:lstStyle/>
        <a:p>
          <a:endParaRPr lang="en-IN"/>
        </a:p>
      </dgm:t>
    </dgm:pt>
    <dgm:pt modelId="{431DC879-49B5-49E3-BD0D-5A6A6AE17780}" type="parTrans" cxnId="{A3A1FA76-ACBC-4D7C-8BF3-3987FD71BCA8}">
      <dgm:prSet/>
      <dgm:spPr/>
      <dgm:t>
        <a:bodyPr/>
        <a:lstStyle/>
        <a:p>
          <a:endParaRPr lang="en-IN"/>
        </a:p>
      </dgm:t>
    </dgm:pt>
    <dgm:pt modelId="{FF92AD35-6DCE-4E0F-BB1F-7BAFCBFF92D7}" type="pres">
      <dgm:prSet presAssocID="{340A0DFD-B761-4A1F-8495-11B6E49C5629}" presName="compositeShape" presStyleCnt="0">
        <dgm:presLayoutVars>
          <dgm:chMax val="7"/>
          <dgm:dir/>
          <dgm:resizeHandles val="exact"/>
        </dgm:presLayoutVars>
      </dgm:prSet>
      <dgm:spPr/>
    </dgm:pt>
    <dgm:pt modelId="{3BD53C0C-CEA1-497D-85BE-DD32600CF424}" type="pres">
      <dgm:prSet presAssocID="{C6E4D183-7BAD-4600-B114-44EA4E50EFC0}" presName="circ1" presStyleLbl="vennNode1" presStyleIdx="0" presStyleCnt="2" custLinFactNeighborX="14414"/>
      <dgm:spPr/>
      <dgm:t>
        <a:bodyPr/>
        <a:lstStyle/>
        <a:p>
          <a:endParaRPr lang="en-IN"/>
        </a:p>
      </dgm:t>
    </dgm:pt>
    <dgm:pt modelId="{4E86B7F7-0F15-4432-8204-FAE94BBD6A98}" type="pres">
      <dgm:prSet presAssocID="{C6E4D183-7BAD-4600-B114-44EA4E50EFC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C4C0B83-47C0-4F83-9258-555E4D234964}" type="pres">
      <dgm:prSet presAssocID="{6550ED26-98EF-4B77-A498-30020BFF2B40}" presName="circ2" presStyleLbl="vennNode1" presStyleIdx="1" presStyleCnt="2"/>
      <dgm:spPr/>
      <dgm:t>
        <a:bodyPr/>
        <a:lstStyle/>
        <a:p>
          <a:endParaRPr lang="en-IN"/>
        </a:p>
      </dgm:t>
    </dgm:pt>
    <dgm:pt modelId="{CEFC68C2-50D2-4D0F-893F-0FC3FEE1DB93}" type="pres">
      <dgm:prSet presAssocID="{6550ED26-98EF-4B77-A498-30020BFF2B4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C99323F-9632-4CB4-A8BC-7F361456D516}" type="presOf" srcId="{C6E4D183-7BAD-4600-B114-44EA4E50EFC0}" destId="{4E86B7F7-0F15-4432-8204-FAE94BBD6A98}" srcOrd="1" destOrd="0" presId="urn:microsoft.com/office/officeart/2005/8/layout/venn1"/>
    <dgm:cxn modelId="{A3A1FA76-ACBC-4D7C-8BF3-3987FD71BCA8}" srcId="{340A0DFD-B761-4A1F-8495-11B6E49C5629}" destId="{6550ED26-98EF-4B77-A498-30020BFF2B40}" srcOrd="1" destOrd="0" parTransId="{431DC879-49B5-49E3-BD0D-5A6A6AE17780}" sibTransId="{E6ECE4E4-419A-485C-B96E-EB7DD74F49F5}"/>
    <dgm:cxn modelId="{D441593A-CC6E-411C-BCDD-FB50BDE1C92D}" type="presOf" srcId="{C6E4D183-7BAD-4600-B114-44EA4E50EFC0}" destId="{3BD53C0C-CEA1-497D-85BE-DD32600CF424}" srcOrd="0" destOrd="0" presId="urn:microsoft.com/office/officeart/2005/8/layout/venn1"/>
    <dgm:cxn modelId="{A4D54527-B82E-4895-84AA-4707E4D839BE}" type="presOf" srcId="{6550ED26-98EF-4B77-A498-30020BFF2B40}" destId="{CEFC68C2-50D2-4D0F-893F-0FC3FEE1DB93}" srcOrd="1" destOrd="0" presId="urn:microsoft.com/office/officeart/2005/8/layout/venn1"/>
    <dgm:cxn modelId="{EB153E12-EDFA-4A67-B352-18F7B4BD0432}" type="presOf" srcId="{6550ED26-98EF-4B77-A498-30020BFF2B40}" destId="{0C4C0B83-47C0-4F83-9258-555E4D234964}" srcOrd="0" destOrd="0" presId="urn:microsoft.com/office/officeart/2005/8/layout/venn1"/>
    <dgm:cxn modelId="{12BB8DEF-76D0-4E67-B032-0AE0FDE9AACC}" srcId="{340A0DFD-B761-4A1F-8495-11B6E49C5629}" destId="{C6E4D183-7BAD-4600-B114-44EA4E50EFC0}" srcOrd="0" destOrd="0" parTransId="{7F811892-31D5-4ABD-BE83-92C0809C501E}" sibTransId="{4F74D616-BDE6-4538-9009-11B5D09FE7CC}"/>
    <dgm:cxn modelId="{411A3DE2-E00C-45FB-A80A-F7844DD94D59}" type="presOf" srcId="{340A0DFD-B761-4A1F-8495-11B6E49C5629}" destId="{FF92AD35-6DCE-4E0F-BB1F-7BAFCBFF92D7}" srcOrd="0" destOrd="0" presId="urn:microsoft.com/office/officeart/2005/8/layout/venn1"/>
    <dgm:cxn modelId="{C112D0C8-42B5-493A-8BC5-704250B46331}" type="presParOf" srcId="{FF92AD35-6DCE-4E0F-BB1F-7BAFCBFF92D7}" destId="{3BD53C0C-CEA1-497D-85BE-DD32600CF424}" srcOrd="0" destOrd="0" presId="urn:microsoft.com/office/officeart/2005/8/layout/venn1"/>
    <dgm:cxn modelId="{B78B82B5-B409-48B9-934C-B222276F6AE7}" type="presParOf" srcId="{FF92AD35-6DCE-4E0F-BB1F-7BAFCBFF92D7}" destId="{4E86B7F7-0F15-4432-8204-FAE94BBD6A98}" srcOrd="1" destOrd="0" presId="urn:microsoft.com/office/officeart/2005/8/layout/venn1"/>
    <dgm:cxn modelId="{113FAE8D-716E-4086-B943-D7AB15E9B25D}" type="presParOf" srcId="{FF92AD35-6DCE-4E0F-BB1F-7BAFCBFF92D7}" destId="{0C4C0B83-47C0-4F83-9258-555E4D234964}" srcOrd="2" destOrd="0" presId="urn:microsoft.com/office/officeart/2005/8/layout/venn1"/>
    <dgm:cxn modelId="{5CA0D09F-4BE6-4CAD-91FF-FB7B69D0301D}" type="presParOf" srcId="{FF92AD35-6DCE-4E0F-BB1F-7BAFCBFF92D7}" destId="{CEFC68C2-50D2-4D0F-893F-0FC3FEE1DB93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747D86-D03D-4BC6-8BFC-43B1908CA8D1}" type="doc">
      <dgm:prSet loTypeId="urn:microsoft.com/office/officeart/2005/8/layout/h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CBA09C-DAC7-4AD6-87CD-9DE6B21A3F9B}">
      <dgm:prSet phldrT="[Text]"/>
      <dgm:spPr/>
      <dgm:t>
        <a:bodyPr/>
        <a:lstStyle/>
        <a:p>
          <a:r>
            <a:rPr lang="en-US" dirty="0" smtClean="0"/>
            <a:t>Corporate </a:t>
          </a:r>
          <a:r>
            <a:rPr lang="en-US" dirty="0" smtClean="0"/>
            <a:t>hospitals</a:t>
          </a:r>
          <a:endParaRPr lang="en-IN" dirty="0"/>
        </a:p>
      </dgm:t>
    </dgm:pt>
    <dgm:pt modelId="{FEA57317-70B1-41C3-B40F-1A9098648BC4}" type="parTrans" cxnId="{54551C9C-CB66-48C7-846C-1790A8E6EC52}">
      <dgm:prSet/>
      <dgm:spPr/>
      <dgm:t>
        <a:bodyPr/>
        <a:lstStyle/>
        <a:p>
          <a:endParaRPr lang="en-IN"/>
        </a:p>
      </dgm:t>
    </dgm:pt>
    <dgm:pt modelId="{EFDF8C46-0A90-48B2-9430-084007F4DD17}" type="sibTrans" cxnId="{54551C9C-CB66-48C7-846C-1790A8E6EC52}">
      <dgm:prSet/>
      <dgm:spPr/>
      <dgm:t>
        <a:bodyPr/>
        <a:lstStyle/>
        <a:p>
          <a:endParaRPr lang="en-IN"/>
        </a:p>
      </dgm:t>
    </dgm:pt>
    <dgm:pt modelId="{44537D89-0068-4874-9F91-A1AB8298AE36}">
      <dgm:prSet phldrT="[Text]"/>
      <dgm:spPr/>
      <dgm:t>
        <a:bodyPr/>
        <a:lstStyle/>
        <a:p>
          <a:endParaRPr lang="en-IN" dirty="0"/>
        </a:p>
      </dgm:t>
    </dgm:pt>
    <dgm:pt modelId="{AC10DC86-ECEF-4EE5-AA76-587A25B63B4D}" type="parTrans" cxnId="{A2D19AF4-8B9E-4F4D-96BB-32A4AF0CC75F}">
      <dgm:prSet/>
      <dgm:spPr/>
      <dgm:t>
        <a:bodyPr/>
        <a:lstStyle/>
        <a:p>
          <a:endParaRPr lang="en-IN"/>
        </a:p>
      </dgm:t>
    </dgm:pt>
    <dgm:pt modelId="{E146AD1E-43B2-42AF-BA65-999F57B078AB}" type="sibTrans" cxnId="{A2D19AF4-8B9E-4F4D-96BB-32A4AF0CC75F}">
      <dgm:prSet/>
      <dgm:spPr/>
      <dgm:t>
        <a:bodyPr/>
        <a:lstStyle/>
        <a:p>
          <a:endParaRPr lang="en-IN"/>
        </a:p>
      </dgm:t>
    </dgm:pt>
    <dgm:pt modelId="{39B4A2DE-5916-47DF-AA38-7309879C3B45}">
      <dgm:prSet phldrT="[Text]"/>
      <dgm:spPr/>
      <dgm:t>
        <a:bodyPr/>
        <a:lstStyle/>
        <a:p>
          <a:endParaRPr lang="en-IN" dirty="0"/>
        </a:p>
      </dgm:t>
    </dgm:pt>
    <dgm:pt modelId="{60BF29D0-FD36-4367-AB63-3C8B812B3406}" type="parTrans" cxnId="{879AC10F-F448-4B1A-B6D0-699649B12D08}">
      <dgm:prSet/>
      <dgm:spPr/>
      <dgm:t>
        <a:bodyPr/>
        <a:lstStyle/>
        <a:p>
          <a:endParaRPr lang="en-IN"/>
        </a:p>
      </dgm:t>
    </dgm:pt>
    <dgm:pt modelId="{0EF3D65F-3F8B-43BF-9143-7433583A5672}" type="sibTrans" cxnId="{879AC10F-F448-4B1A-B6D0-699649B12D08}">
      <dgm:prSet/>
      <dgm:spPr/>
      <dgm:t>
        <a:bodyPr/>
        <a:lstStyle/>
        <a:p>
          <a:endParaRPr lang="en-IN"/>
        </a:p>
      </dgm:t>
    </dgm:pt>
    <dgm:pt modelId="{33BB26A7-78CD-4CFF-B596-FF2CCFC889BE}">
      <dgm:prSet phldrT="[Text]"/>
      <dgm:spPr/>
      <dgm:t>
        <a:bodyPr/>
        <a:lstStyle/>
        <a:p>
          <a:r>
            <a:rPr lang="en-US" dirty="0" smtClean="0"/>
            <a:t>Private Clinics</a:t>
          </a:r>
          <a:endParaRPr lang="en-IN" dirty="0"/>
        </a:p>
      </dgm:t>
    </dgm:pt>
    <dgm:pt modelId="{476E40CD-94CE-47A7-AA9E-2A904CDC0C04}" type="parTrans" cxnId="{5801A0BC-CC70-4244-992D-336C19796654}">
      <dgm:prSet/>
      <dgm:spPr/>
      <dgm:t>
        <a:bodyPr/>
        <a:lstStyle/>
        <a:p>
          <a:endParaRPr lang="en-IN"/>
        </a:p>
      </dgm:t>
    </dgm:pt>
    <dgm:pt modelId="{ED65A270-5D8F-4F37-8BD9-D778F5B4330F}" type="sibTrans" cxnId="{5801A0BC-CC70-4244-992D-336C19796654}">
      <dgm:prSet/>
      <dgm:spPr/>
      <dgm:t>
        <a:bodyPr/>
        <a:lstStyle/>
        <a:p>
          <a:endParaRPr lang="en-IN"/>
        </a:p>
      </dgm:t>
    </dgm:pt>
    <dgm:pt modelId="{48A66589-DAB4-433F-9BF1-C6F2825FBA77}">
      <dgm:prSet phldrT="[Text]"/>
      <dgm:spPr/>
      <dgm:t>
        <a:bodyPr/>
        <a:lstStyle/>
        <a:p>
          <a:r>
            <a:rPr lang="en-US" dirty="0" smtClean="0"/>
            <a:t>5x Licenses – 1lac</a:t>
          </a:r>
          <a:endParaRPr lang="en-IN" dirty="0"/>
        </a:p>
      </dgm:t>
    </dgm:pt>
    <dgm:pt modelId="{E4557CE4-6505-4AA6-AEF5-221D4781DC6F}" type="parTrans" cxnId="{CAC03973-E96B-48EA-BC59-D2B652084FB2}">
      <dgm:prSet/>
      <dgm:spPr/>
      <dgm:t>
        <a:bodyPr/>
        <a:lstStyle/>
        <a:p>
          <a:endParaRPr lang="en-IN"/>
        </a:p>
      </dgm:t>
    </dgm:pt>
    <dgm:pt modelId="{85813C9C-D208-4327-B747-9E139BBEBF84}" type="sibTrans" cxnId="{CAC03973-E96B-48EA-BC59-D2B652084FB2}">
      <dgm:prSet/>
      <dgm:spPr/>
      <dgm:t>
        <a:bodyPr/>
        <a:lstStyle/>
        <a:p>
          <a:endParaRPr lang="en-IN"/>
        </a:p>
      </dgm:t>
    </dgm:pt>
    <dgm:pt modelId="{96603F17-4563-4E40-BC00-574FCA88BC08}">
      <dgm:prSet phldrT="[Text]"/>
      <dgm:spPr/>
      <dgm:t>
        <a:bodyPr/>
        <a:lstStyle/>
        <a:p>
          <a:r>
            <a:rPr lang="en-US" dirty="0" smtClean="0"/>
            <a:t>Basketing Exercise Routines</a:t>
          </a:r>
          <a:endParaRPr lang="en-IN" dirty="0"/>
        </a:p>
      </dgm:t>
    </dgm:pt>
    <dgm:pt modelId="{38729299-FB5D-4B53-A50F-58D9BC2078C2}" type="parTrans" cxnId="{36169DF1-F22C-4F6B-AE26-945138BC7296}">
      <dgm:prSet/>
      <dgm:spPr/>
      <dgm:t>
        <a:bodyPr/>
        <a:lstStyle/>
        <a:p>
          <a:endParaRPr lang="en-IN"/>
        </a:p>
      </dgm:t>
    </dgm:pt>
    <dgm:pt modelId="{60F409EE-2C19-422F-888A-32E0B7B21EA6}" type="sibTrans" cxnId="{36169DF1-F22C-4F6B-AE26-945138BC7296}">
      <dgm:prSet/>
      <dgm:spPr/>
      <dgm:t>
        <a:bodyPr/>
        <a:lstStyle/>
        <a:p>
          <a:endParaRPr lang="en-IN"/>
        </a:p>
      </dgm:t>
    </dgm:pt>
    <dgm:pt modelId="{A088DB7F-78DC-4B1B-BCB9-00E19DC1AF2B}">
      <dgm:prSet phldrT="[Text]"/>
      <dgm:spPr/>
      <dgm:t>
        <a:bodyPr/>
        <a:lstStyle/>
        <a:p>
          <a:r>
            <a:rPr lang="en-US" dirty="0" smtClean="0"/>
            <a:t>Individual Patients</a:t>
          </a:r>
          <a:endParaRPr lang="en-IN" dirty="0"/>
        </a:p>
      </dgm:t>
    </dgm:pt>
    <dgm:pt modelId="{DBD69288-F9B8-4973-B83E-6660AE171408}" type="parTrans" cxnId="{6E1120F0-4B8A-4235-9956-88F483D6872C}">
      <dgm:prSet/>
      <dgm:spPr/>
      <dgm:t>
        <a:bodyPr/>
        <a:lstStyle/>
        <a:p>
          <a:endParaRPr lang="en-IN"/>
        </a:p>
      </dgm:t>
    </dgm:pt>
    <dgm:pt modelId="{F4CB2BA3-4E75-4724-8DD6-CC98CC3928B2}" type="sibTrans" cxnId="{6E1120F0-4B8A-4235-9956-88F483D6872C}">
      <dgm:prSet/>
      <dgm:spPr/>
      <dgm:t>
        <a:bodyPr/>
        <a:lstStyle/>
        <a:p>
          <a:endParaRPr lang="en-IN"/>
        </a:p>
      </dgm:t>
    </dgm:pt>
    <dgm:pt modelId="{6A870005-42EE-4110-9C22-3CC1E97F6812}">
      <dgm:prSet phldrT="[Text]"/>
      <dgm:spPr/>
      <dgm:t>
        <a:bodyPr/>
        <a:lstStyle/>
        <a:p>
          <a:r>
            <a:rPr lang="en-US" dirty="0" smtClean="0"/>
            <a:t>Different pricing for Rural and Urban areas.</a:t>
          </a:r>
          <a:endParaRPr lang="en-IN" dirty="0"/>
        </a:p>
      </dgm:t>
    </dgm:pt>
    <dgm:pt modelId="{784875A1-CF19-4CAC-8E77-A9809DAEA594}" type="parTrans" cxnId="{60EF5EE1-735A-4B9D-8173-C8B610C944D0}">
      <dgm:prSet/>
      <dgm:spPr/>
      <dgm:t>
        <a:bodyPr/>
        <a:lstStyle/>
        <a:p>
          <a:endParaRPr lang="en-IN"/>
        </a:p>
      </dgm:t>
    </dgm:pt>
    <dgm:pt modelId="{28DE23E0-685F-4080-847D-AE492E5750AA}" type="sibTrans" cxnId="{60EF5EE1-735A-4B9D-8173-C8B610C944D0}">
      <dgm:prSet/>
      <dgm:spPr/>
      <dgm:t>
        <a:bodyPr/>
        <a:lstStyle/>
        <a:p>
          <a:endParaRPr lang="en-IN"/>
        </a:p>
      </dgm:t>
    </dgm:pt>
    <dgm:pt modelId="{D54ACB2E-8EC6-44C0-9EC8-74BAA9AE46BF}">
      <dgm:prSet phldrT="[Text]"/>
      <dgm:spPr/>
      <dgm:t>
        <a:bodyPr/>
        <a:lstStyle/>
        <a:p>
          <a:r>
            <a:rPr lang="en-US" dirty="0" smtClean="0"/>
            <a:t>20x Licenses – 5lac</a:t>
          </a:r>
          <a:endParaRPr lang="en-IN" dirty="0"/>
        </a:p>
      </dgm:t>
    </dgm:pt>
    <dgm:pt modelId="{1E0C9A21-8A9A-4250-8EE9-D50F9C990176}" type="parTrans" cxnId="{FDFA3F94-70FD-40E7-B559-911A349FE8F7}">
      <dgm:prSet/>
      <dgm:spPr/>
      <dgm:t>
        <a:bodyPr/>
        <a:lstStyle/>
        <a:p>
          <a:endParaRPr lang="en-IN"/>
        </a:p>
      </dgm:t>
    </dgm:pt>
    <dgm:pt modelId="{A240184C-BDFA-4199-8C2C-A7B0A6ADA5A5}" type="sibTrans" cxnId="{FDFA3F94-70FD-40E7-B559-911A349FE8F7}">
      <dgm:prSet/>
      <dgm:spPr/>
      <dgm:t>
        <a:bodyPr/>
        <a:lstStyle/>
        <a:p>
          <a:endParaRPr lang="en-IN"/>
        </a:p>
      </dgm:t>
    </dgm:pt>
    <dgm:pt modelId="{0B0BD1D5-E6FB-47BF-9555-3C2A739E8F3B}">
      <dgm:prSet phldrT="[Text]"/>
      <dgm:spPr/>
      <dgm:t>
        <a:bodyPr/>
        <a:lstStyle/>
        <a:p>
          <a:r>
            <a:rPr lang="en-US" dirty="0" smtClean="0"/>
            <a:t>Usage per day </a:t>
          </a:r>
          <a:endParaRPr lang="en-IN" dirty="0"/>
        </a:p>
      </dgm:t>
    </dgm:pt>
    <dgm:pt modelId="{F32ED1DA-B0B4-4A9E-8C75-6A9B552D65A6}" type="parTrans" cxnId="{BA6668FE-7DDB-48E5-B53F-0002B3332861}">
      <dgm:prSet/>
      <dgm:spPr/>
      <dgm:t>
        <a:bodyPr/>
        <a:lstStyle/>
        <a:p>
          <a:endParaRPr lang="en-IN"/>
        </a:p>
      </dgm:t>
    </dgm:pt>
    <dgm:pt modelId="{3ED7DCB8-D9F4-4D3A-94A2-B0F1B9B930AC}" type="sibTrans" cxnId="{BA6668FE-7DDB-48E5-B53F-0002B3332861}">
      <dgm:prSet/>
      <dgm:spPr/>
      <dgm:t>
        <a:bodyPr/>
        <a:lstStyle/>
        <a:p>
          <a:endParaRPr lang="en-IN"/>
        </a:p>
      </dgm:t>
    </dgm:pt>
    <dgm:pt modelId="{7D6AB30C-0F46-4DFD-8D9D-C4263E108C26}">
      <dgm:prSet phldrT="[Text]"/>
      <dgm:spPr/>
      <dgm:t>
        <a:bodyPr/>
        <a:lstStyle/>
        <a:p>
          <a:r>
            <a:rPr lang="en-US" dirty="0" smtClean="0"/>
            <a:t>IP specific license</a:t>
          </a:r>
          <a:endParaRPr lang="en-IN" dirty="0"/>
        </a:p>
      </dgm:t>
    </dgm:pt>
    <dgm:pt modelId="{0DD550F9-BB0D-47AC-8D0D-DE5AEAC768C9}" type="parTrans" cxnId="{552784BF-3003-4FDC-AC2A-0AB99590B2C2}">
      <dgm:prSet/>
      <dgm:spPr/>
      <dgm:t>
        <a:bodyPr/>
        <a:lstStyle/>
        <a:p>
          <a:endParaRPr lang="en-IN"/>
        </a:p>
      </dgm:t>
    </dgm:pt>
    <dgm:pt modelId="{5E114DFB-5A49-45D8-9B85-F09C406C3710}" type="sibTrans" cxnId="{552784BF-3003-4FDC-AC2A-0AB99590B2C2}">
      <dgm:prSet/>
      <dgm:spPr/>
      <dgm:t>
        <a:bodyPr/>
        <a:lstStyle/>
        <a:p>
          <a:endParaRPr lang="en-IN"/>
        </a:p>
      </dgm:t>
    </dgm:pt>
    <dgm:pt modelId="{38416426-A0C2-4727-95B6-6EF5C0718AE2}">
      <dgm:prSet phldrT="[Text]"/>
      <dgm:spPr/>
      <dgm:t>
        <a:bodyPr/>
        <a:lstStyle/>
        <a:p>
          <a:r>
            <a:rPr lang="en-US" dirty="0" smtClean="0"/>
            <a:t>Usage per hour</a:t>
          </a:r>
          <a:endParaRPr lang="en-IN" dirty="0"/>
        </a:p>
      </dgm:t>
    </dgm:pt>
    <dgm:pt modelId="{95C3BB7B-DB3A-4FCB-B3EF-44E596F1C8B8}" type="parTrans" cxnId="{DC6744E3-08D0-488B-92C8-F476E1E1D55A}">
      <dgm:prSet/>
      <dgm:spPr/>
      <dgm:t>
        <a:bodyPr/>
        <a:lstStyle/>
        <a:p>
          <a:endParaRPr lang="en-IN"/>
        </a:p>
      </dgm:t>
    </dgm:pt>
    <dgm:pt modelId="{FA474260-9B32-4448-AB56-A91E33B13D05}" type="sibTrans" cxnId="{DC6744E3-08D0-488B-92C8-F476E1E1D55A}">
      <dgm:prSet/>
      <dgm:spPr/>
      <dgm:t>
        <a:bodyPr/>
        <a:lstStyle/>
        <a:p>
          <a:endParaRPr lang="en-IN"/>
        </a:p>
      </dgm:t>
    </dgm:pt>
    <dgm:pt modelId="{2BE21E0C-B858-4FAB-A2B0-45850282EA07}">
      <dgm:prSet phldrT="[Text]"/>
      <dgm:spPr/>
      <dgm:t>
        <a:bodyPr/>
        <a:lstStyle/>
        <a:p>
          <a:r>
            <a:rPr lang="en-US" dirty="0" smtClean="0"/>
            <a:t>Renewed annually</a:t>
          </a:r>
          <a:endParaRPr lang="en-IN" dirty="0"/>
        </a:p>
      </dgm:t>
    </dgm:pt>
    <dgm:pt modelId="{6026C065-9A31-4A26-943A-16C4B613916F}" type="parTrans" cxnId="{65BF500E-AF25-4AC1-80AC-CD70E7B5C800}">
      <dgm:prSet/>
      <dgm:spPr/>
      <dgm:t>
        <a:bodyPr/>
        <a:lstStyle/>
        <a:p>
          <a:endParaRPr lang="en-IN"/>
        </a:p>
      </dgm:t>
    </dgm:pt>
    <dgm:pt modelId="{6075FA99-C58B-4300-B356-8EE80E356B75}" type="sibTrans" cxnId="{65BF500E-AF25-4AC1-80AC-CD70E7B5C800}">
      <dgm:prSet/>
      <dgm:spPr/>
      <dgm:t>
        <a:bodyPr/>
        <a:lstStyle/>
        <a:p>
          <a:endParaRPr lang="en-IN"/>
        </a:p>
      </dgm:t>
    </dgm:pt>
    <dgm:pt modelId="{08772F4D-E999-467B-9044-2DE738865C82}">
      <dgm:prSet phldrT="[Text]"/>
      <dgm:spPr/>
      <dgm:t>
        <a:bodyPr/>
        <a:lstStyle/>
        <a:p>
          <a:r>
            <a:rPr lang="en-US" dirty="0" smtClean="0"/>
            <a:t>Starting in phase 2</a:t>
          </a:r>
          <a:endParaRPr lang="en-IN" dirty="0"/>
        </a:p>
      </dgm:t>
    </dgm:pt>
    <dgm:pt modelId="{AA19C4E5-4A69-4E54-9187-AA67D8E376F9}" type="parTrans" cxnId="{7EE26FCE-B73D-4523-9B82-D48B2A522B15}">
      <dgm:prSet/>
      <dgm:spPr/>
      <dgm:t>
        <a:bodyPr/>
        <a:lstStyle/>
        <a:p>
          <a:endParaRPr lang="en-IN"/>
        </a:p>
      </dgm:t>
    </dgm:pt>
    <dgm:pt modelId="{57100DF4-5293-452B-BCC5-C4A4C32943CE}" type="sibTrans" cxnId="{7EE26FCE-B73D-4523-9B82-D48B2A522B15}">
      <dgm:prSet/>
      <dgm:spPr/>
      <dgm:t>
        <a:bodyPr/>
        <a:lstStyle/>
        <a:p>
          <a:endParaRPr lang="en-IN"/>
        </a:p>
      </dgm:t>
    </dgm:pt>
    <dgm:pt modelId="{7B47965D-75ED-4F9A-8E21-B8F31AA1E797}">
      <dgm:prSet phldrT="[Text]"/>
      <dgm:spPr/>
      <dgm:t>
        <a:bodyPr/>
        <a:lstStyle/>
        <a:p>
          <a:r>
            <a:rPr lang="en-US" dirty="0" smtClean="0"/>
            <a:t>Resident Engineer</a:t>
          </a:r>
          <a:endParaRPr lang="en-IN" dirty="0"/>
        </a:p>
      </dgm:t>
    </dgm:pt>
    <dgm:pt modelId="{699F805E-1F23-4F48-876E-8216894C1B74}" type="parTrans" cxnId="{6D338091-0B42-4A34-B7B8-EAF46ED36EC7}">
      <dgm:prSet/>
      <dgm:spPr/>
    </dgm:pt>
    <dgm:pt modelId="{BFA1A505-5806-47D0-BC34-5507CCEE3688}" type="sibTrans" cxnId="{6D338091-0B42-4A34-B7B8-EAF46ED36EC7}">
      <dgm:prSet/>
      <dgm:spPr/>
    </dgm:pt>
    <dgm:pt modelId="{11AA3FF1-9495-4B77-AEF5-83AFA148CC4C}" type="pres">
      <dgm:prSet presAssocID="{A7747D86-D03D-4BC6-8BFC-43B1908CA8D1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759009F6-7E0A-47D7-854D-5A700C924245}" type="pres">
      <dgm:prSet presAssocID="{5FCBA09C-DAC7-4AD6-87CD-9DE6B21A3F9B}" presName="compositeNode" presStyleCnt="0">
        <dgm:presLayoutVars>
          <dgm:bulletEnabled val="1"/>
        </dgm:presLayoutVars>
      </dgm:prSet>
      <dgm:spPr/>
    </dgm:pt>
    <dgm:pt modelId="{4C1E4C69-4390-4061-8BFC-08A06F7AFAE4}" type="pres">
      <dgm:prSet presAssocID="{5FCBA09C-DAC7-4AD6-87CD-9DE6B21A3F9B}" presName="image" presStyleLbl="fgImgPlace1" presStyleIdx="0" presStyleCnt="3" custScaleX="126506" custScaleY="12650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DEBA080A-0B21-4CAA-A250-B2CF618DF529}" type="pres">
      <dgm:prSet presAssocID="{5FCBA09C-DAC7-4AD6-87CD-9DE6B21A3F9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2EB4B68-A4A1-4EC4-8C72-1FFB0BC7622D}" type="pres">
      <dgm:prSet presAssocID="{5FCBA09C-DAC7-4AD6-87CD-9DE6B21A3F9B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1DFB5FB-A7FB-431A-B2BB-3591E4408F8F}" type="pres">
      <dgm:prSet presAssocID="{EFDF8C46-0A90-48B2-9430-084007F4DD17}" presName="sibTrans" presStyleCnt="0"/>
      <dgm:spPr/>
    </dgm:pt>
    <dgm:pt modelId="{16BA55AC-D779-4AA5-AF12-55979AD3FAF5}" type="pres">
      <dgm:prSet presAssocID="{33BB26A7-78CD-4CFF-B596-FF2CCFC889BE}" presName="compositeNode" presStyleCnt="0">
        <dgm:presLayoutVars>
          <dgm:bulletEnabled val="1"/>
        </dgm:presLayoutVars>
      </dgm:prSet>
      <dgm:spPr/>
    </dgm:pt>
    <dgm:pt modelId="{17855B01-3059-4712-8DC3-663AE705A6F8}" type="pres">
      <dgm:prSet presAssocID="{33BB26A7-78CD-4CFF-B596-FF2CCFC889BE}" presName="image" presStyleLbl="fgImgPlace1" presStyleIdx="1" presStyleCnt="3" custScaleX="132188" custScaleY="132188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DA245D3A-9017-4488-BD8A-EC5A69D09EF9}" type="pres">
      <dgm:prSet presAssocID="{33BB26A7-78CD-4CFF-B596-FF2CCFC889BE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757CBB1-64DA-4805-B4D9-60B97527844C}" type="pres">
      <dgm:prSet presAssocID="{33BB26A7-78CD-4CFF-B596-FF2CCFC889BE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B5B78DB-E116-4B79-87B5-ED65D6A421C2}" type="pres">
      <dgm:prSet presAssocID="{ED65A270-5D8F-4F37-8BD9-D778F5B4330F}" presName="sibTrans" presStyleCnt="0"/>
      <dgm:spPr/>
    </dgm:pt>
    <dgm:pt modelId="{03440455-A634-43E4-BFEF-1ED1C96D0A77}" type="pres">
      <dgm:prSet presAssocID="{A088DB7F-78DC-4B1B-BCB9-00E19DC1AF2B}" presName="compositeNode" presStyleCnt="0">
        <dgm:presLayoutVars>
          <dgm:bulletEnabled val="1"/>
        </dgm:presLayoutVars>
      </dgm:prSet>
      <dgm:spPr/>
    </dgm:pt>
    <dgm:pt modelId="{0A9A4092-C9EA-4D9C-AD03-63BDAEBEE5AC}" type="pres">
      <dgm:prSet presAssocID="{A088DB7F-78DC-4B1B-BCB9-00E19DC1AF2B}" presName="image" presStyleLbl="fgImgPlace1" presStyleIdx="2" presStyleCnt="3" custScaleX="136514" custScaleY="13651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80BF5D04-03E4-4F7A-B09B-7E00FFDEED89}" type="pres">
      <dgm:prSet presAssocID="{A088DB7F-78DC-4B1B-BCB9-00E19DC1AF2B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8E07925-4B1C-4B29-90D9-7406F65A3E16}" type="pres">
      <dgm:prSet presAssocID="{A088DB7F-78DC-4B1B-BCB9-00E19DC1AF2B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5D5434C-D4B9-4AA1-8109-F3140BC02CE4}" type="presOf" srcId="{7D6AB30C-0F46-4DFD-8D9D-C4263E108C26}" destId="{DA245D3A-9017-4488-BD8A-EC5A69D09EF9}" srcOrd="0" destOrd="2" presId="urn:microsoft.com/office/officeart/2005/8/layout/hList2"/>
    <dgm:cxn modelId="{012BFCC8-508F-40C9-BA41-5A1C1B2164A2}" type="presOf" srcId="{6A870005-42EE-4110-9C22-3CC1E97F6812}" destId="{80BF5D04-03E4-4F7A-B09B-7E00FFDEED89}" srcOrd="0" destOrd="1" presId="urn:microsoft.com/office/officeart/2005/8/layout/hList2"/>
    <dgm:cxn modelId="{D175B0C8-8CDE-4AC5-83AB-C88CCED90A2E}" type="presOf" srcId="{5FCBA09C-DAC7-4AD6-87CD-9DE6B21A3F9B}" destId="{52EB4B68-A4A1-4EC4-8C72-1FFB0BC7622D}" srcOrd="0" destOrd="0" presId="urn:microsoft.com/office/officeart/2005/8/layout/hList2"/>
    <dgm:cxn modelId="{263BB470-017A-43D6-BA5A-EC95FAB062A1}" type="presOf" srcId="{48A66589-DAB4-433F-9BF1-C6F2825FBA77}" destId="{DA245D3A-9017-4488-BD8A-EC5A69D09EF9}" srcOrd="0" destOrd="0" presId="urn:microsoft.com/office/officeart/2005/8/layout/hList2"/>
    <dgm:cxn modelId="{1BDB0C70-678E-44F5-85A7-464880CB9B54}" type="presOf" srcId="{08772F4D-E999-467B-9044-2DE738865C82}" destId="{80BF5D04-03E4-4F7A-B09B-7E00FFDEED89}" srcOrd="0" destOrd="0" presId="urn:microsoft.com/office/officeart/2005/8/layout/hList2"/>
    <dgm:cxn modelId="{36C497EC-2AEB-4221-B88A-982C251918E4}" type="presOf" srcId="{96603F17-4563-4E40-BC00-574FCA88BC08}" destId="{DA245D3A-9017-4488-BD8A-EC5A69D09EF9}" srcOrd="0" destOrd="3" presId="urn:microsoft.com/office/officeart/2005/8/layout/hList2"/>
    <dgm:cxn modelId="{65BF500E-AF25-4AC1-80AC-CD70E7B5C800}" srcId="{5FCBA09C-DAC7-4AD6-87CD-9DE6B21A3F9B}" destId="{2BE21E0C-B858-4FAB-A2B0-45850282EA07}" srcOrd="2" destOrd="0" parTransId="{6026C065-9A31-4A26-943A-16C4B613916F}" sibTransId="{6075FA99-C58B-4300-B356-8EE80E356B75}"/>
    <dgm:cxn modelId="{CAC03973-E96B-48EA-BC59-D2B652084FB2}" srcId="{33BB26A7-78CD-4CFF-B596-FF2CCFC889BE}" destId="{48A66589-DAB4-433F-9BF1-C6F2825FBA77}" srcOrd="0" destOrd="0" parTransId="{E4557CE4-6505-4AA6-AEF5-221D4781DC6F}" sibTransId="{85813C9C-D208-4327-B747-9E139BBEBF84}"/>
    <dgm:cxn modelId="{D273A1A8-732E-42C0-8EBF-F6A54B0D9DFB}" type="presOf" srcId="{D54ACB2E-8EC6-44C0-9EC8-74BAA9AE46BF}" destId="{DEBA080A-0B21-4CAA-A250-B2CF618DF529}" srcOrd="0" destOrd="0" presId="urn:microsoft.com/office/officeart/2005/8/layout/hList2"/>
    <dgm:cxn modelId="{6E1120F0-4B8A-4235-9956-88F483D6872C}" srcId="{A7747D86-D03D-4BC6-8BFC-43B1908CA8D1}" destId="{A088DB7F-78DC-4B1B-BCB9-00E19DC1AF2B}" srcOrd="2" destOrd="0" parTransId="{DBD69288-F9B8-4973-B83E-6660AE171408}" sibTransId="{F4CB2BA3-4E75-4724-8DD6-CC98CC3928B2}"/>
    <dgm:cxn modelId="{99EFA36D-0BC0-4CEE-8339-3FC68FB3762B}" type="presOf" srcId="{44537D89-0068-4874-9F91-A1AB8298AE36}" destId="{DEBA080A-0B21-4CAA-A250-B2CF618DF529}" srcOrd="0" destOrd="4" presId="urn:microsoft.com/office/officeart/2005/8/layout/hList2"/>
    <dgm:cxn modelId="{54551C9C-CB66-48C7-846C-1790A8E6EC52}" srcId="{A7747D86-D03D-4BC6-8BFC-43B1908CA8D1}" destId="{5FCBA09C-DAC7-4AD6-87CD-9DE6B21A3F9B}" srcOrd="0" destOrd="0" parTransId="{FEA57317-70B1-41C3-B40F-1A9098648BC4}" sibTransId="{EFDF8C46-0A90-48B2-9430-084007F4DD17}"/>
    <dgm:cxn modelId="{254A1442-40A9-4808-B581-4F3F1A9ADBB9}" type="presOf" srcId="{0B0BD1D5-E6FB-47BF-9555-3C2A739E8F3B}" destId="{DA245D3A-9017-4488-BD8A-EC5A69D09EF9}" srcOrd="0" destOrd="1" presId="urn:microsoft.com/office/officeart/2005/8/layout/hList2"/>
    <dgm:cxn modelId="{DC6744E3-08D0-488B-92C8-F476E1E1D55A}" srcId="{5FCBA09C-DAC7-4AD6-87CD-9DE6B21A3F9B}" destId="{38416426-A0C2-4727-95B6-6EF5C0718AE2}" srcOrd="1" destOrd="0" parTransId="{95C3BB7B-DB3A-4FCB-B3EF-44E596F1C8B8}" sibTransId="{FA474260-9B32-4448-AB56-A91E33B13D05}"/>
    <dgm:cxn modelId="{5801A0BC-CC70-4244-992D-336C19796654}" srcId="{A7747D86-D03D-4BC6-8BFC-43B1908CA8D1}" destId="{33BB26A7-78CD-4CFF-B596-FF2CCFC889BE}" srcOrd="1" destOrd="0" parTransId="{476E40CD-94CE-47A7-AA9E-2A904CDC0C04}" sibTransId="{ED65A270-5D8F-4F37-8BD9-D778F5B4330F}"/>
    <dgm:cxn modelId="{FDFA3F94-70FD-40E7-B559-911A349FE8F7}" srcId="{5FCBA09C-DAC7-4AD6-87CD-9DE6B21A3F9B}" destId="{D54ACB2E-8EC6-44C0-9EC8-74BAA9AE46BF}" srcOrd="0" destOrd="0" parTransId="{1E0C9A21-8A9A-4250-8EE9-D50F9C990176}" sibTransId="{A240184C-BDFA-4199-8C2C-A7B0A6ADA5A5}"/>
    <dgm:cxn modelId="{36169DF1-F22C-4F6B-AE26-945138BC7296}" srcId="{33BB26A7-78CD-4CFF-B596-FF2CCFC889BE}" destId="{96603F17-4563-4E40-BC00-574FCA88BC08}" srcOrd="3" destOrd="0" parTransId="{38729299-FB5D-4B53-A50F-58D9BC2078C2}" sibTransId="{60F409EE-2C19-422F-888A-32E0B7B21EA6}"/>
    <dgm:cxn modelId="{E964813E-492C-46A8-ACD3-10C1B0BAC3FF}" type="presOf" srcId="{39B4A2DE-5916-47DF-AA38-7309879C3B45}" destId="{DEBA080A-0B21-4CAA-A250-B2CF618DF529}" srcOrd="0" destOrd="5" presId="urn:microsoft.com/office/officeart/2005/8/layout/hList2"/>
    <dgm:cxn modelId="{CFEC266C-945D-444C-B79B-91E3BCADBD83}" type="presOf" srcId="{7B47965D-75ED-4F9A-8E21-B8F31AA1E797}" destId="{DEBA080A-0B21-4CAA-A250-B2CF618DF529}" srcOrd="0" destOrd="3" presId="urn:microsoft.com/office/officeart/2005/8/layout/hList2"/>
    <dgm:cxn modelId="{7EE26FCE-B73D-4523-9B82-D48B2A522B15}" srcId="{A088DB7F-78DC-4B1B-BCB9-00E19DC1AF2B}" destId="{08772F4D-E999-467B-9044-2DE738865C82}" srcOrd="0" destOrd="0" parTransId="{AA19C4E5-4A69-4E54-9187-AA67D8E376F9}" sibTransId="{57100DF4-5293-452B-BCC5-C4A4C32943CE}"/>
    <dgm:cxn modelId="{60EF5EE1-735A-4B9D-8173-C8B610C944D0}" srcId="{A088DB7F-78DC-4B1B-BCB9-00E19DC1AF2B}" destId="{6A870005-42EE-4110-9C22-3CC1E97F6812}" srcOrd="1" destOrd="0" parTransId="{784875A1-CF19-4CAC-8E77-A9809DAEA594}" sibTransId="{28DE23E0-685F-4080-847D-AE492E5750AA}"/>
    <dgm:cxn modelId="{552784BF-3003-4FDC-AC2A-0AB99590B2C2}" srcId="{33BB26A7-78CD-4CFF-B596-FF2CCFC889BE}" destId="{7D6AB30C-0F46-4DFD-8D9D-C4263E108C26}" srcOrd="2" destOrd="0" parTransId="{0DD550F9-BB0D-47AC-8D0D-DE5AEAC768C9}" sibTransId="{5E114DFB-5A49-45D8-9B85-F09C406C3710}"/>
    <dgm:cxn modelId="{6D338091-0B42-4A34-B7B8-EAF46ED36EC7}" srcId="{5FCBA09C-DAC7-4AD6-87CD-9DE6B21A3F9B}" destId="{7B47965D-75ED-4F9A-8E21-B8F31AA1E797}" srcOrd="3" destOrd="0" parTransId="{699F805E-1F23-4F48-876E-8216894C1B74}" sibTransId="{BFA1A505-5806-47D0-BC34-5507CCEE3688}"/>
    <dgm:cxn modelId="{7A09236F-611B-4CE6-B26B-CA29358346AC}" type="presOf" srcId="{33BB26A7-78CD-4CFF-B596-FF2CCFC889BE}" destId="{4757CBB1-64DA-4805-B4D9-60B97527844C}" srcOrd="0" destOrd="0" presId="urn:microsoft.com/office/officeart/2005/8/layout/hList2"/>
    <dgm:cxn modelId="{BA6668FE-7DDB-48E5-B53F-0002B3332861}" srcId="{33BB26A7-78CD-4CFF-B596-FF2CCFC889BE}" destId="{0B0BD1D5-E6FB-47BF-9555-3C2A739E8F3B}" srcOrd="1" destOrd="0" parTransId="{F32ED1DA-B0B4-4A9E-8C75-6A9B552D65A6}" sibTransId="{3ED7DCB8-D9F4-4D3A-94A2-B0F1B9B930AC}"/>
    <dgm:cxn modelId="{E4A5B11F-CD65-42F7-A26F-1282833F600C}" type="presOf" srcId="{38416426-A0C2-4727-95B6-6EF5C0718AE2}" destId="{DEBA080A-0B21-4CAA-A250-B2CF618DF529}" srcOrd="0" destOrd="1" presId="urn:microsoft.com/office/officeart/2005/8/layout/hList2"/>
    <dgm:cxn modelId="{70908651-845E-45F1-B217-3FCECD895D82}" type="presOf" srcId="{A7747D86-D03D-4BC6-8BFC-43B1908CA8D1}" destId="{11AA3FF1-9495-4B77-AEF5-83AFA148CC4C}" srcOrd="0" destOrd="0" presId="urn:microsoft.com/office/officeart/2005/8/layout/hList2"/>
    <dgm:cxn modelId="{A2D19AF4-8B9E-4F4D-96BB-32A4AF0CC75F}" srcId="{5FCBA09C-DAC7-4AD6-87CD-9DE6B21A3F9B}" destId="{44537D89-0068-4874-9F91-A1AB8298AE36}" srcOrd="4" destOrd="0" parTransId="{AC10DC86-ECEF-4EE5-AA76-587A25B63B4D}" sibTransId="{E146AD1E-43B2-42AF-BA65-999F57B078AB}"/>
    <dgm:cxn modelId="{879AC10F-F448-4B1A-B6D0-699649B12D08}" srcId="{5FCBA09C-DAC7-4AD6-87CD-9DE6B21A3F9B}" destId="{39B4A2DE-5916-47DF-AA38-7309879C3B45}" srcOrd="5" destOrd="0" parTransId="{60BF29D0-FD36-4367-AB63-3C8B812B3406}" sibTransId="{0EF3D65F-3F8B-43BF-9143-7433583A5672}"/>
    <dgm:cxn modelId="{B9F5539B-B4C5-4B63-9986-499FC27728E1}" type="presOf" srcId="{A088DB7F-78DC-4B1B-BCB9-00E19DC1AF2B}" destId="{38E07925-4B1C-4B29-90D9-7406F65A3E16}" srcOrd="0" destOrd="0" presId="urn:microsoft.com/office/officeart/2005/8/layout/hList2"/>
    <dgm:cxn modelId="{0F23ADAF-2087-4AD8-AC33-6F455E7899F7}" type="presOf" srcId="{2BE21E0C-B858-4FAB-A2B0-45850282EA07}" destId="{DEBA080A-0B21-4CAA-A250-B2CF618DF529}" srcOrd="0" destOrd="2" presId="urn:microsoft.com/office/officeart/2005/8/layout/hList2"/>
    <dgm:cxn modelId="{92023D0E-F5A5-4F59-9A2A-9A32D47A71B2}" type="presParOf" srcId="{11AA3FF1-9495-4B77-AEF5-83AFA148CC4C}" destId="{759009F6-7E0A-47D7-854D-5A700C924245}" srcOrd="0" destOrd="0" presId="urn:microsoft.com/office/officeart/2005/8/layout/hList2"/>
    <dgm:cxn modelId="{B7BE7F59-606A-4DD1-8C83-6CF605B80A87}" type="presParOf" srcId="{759009F6-7E0A-47D7-854D-5A700C924245}" destId="{4C1E4C69-4390-4061-8BFC-08A06F7AFAE4}" srcOrd="0" destOrd="0" presId="urn:microsoft.com/office/officeart/2005/8/layout/hList2"/>
    <dgm:cxn modelId="{BC81517E-749E-48C3-BB3E-BEC506C41592}" type="presParOf" srcId="{759009F6-7E0A-47D7-854D-5A700C924245}" destId="{DEBA080A-0B21-4CAA-A250-B2CF618DF529}" srcOrd="1" destOrd="0" presId="urn:microsoft.com/office/officeart/2005/8/layout/hList2"/>
    <dgm:cxn modelId="{A1AC96F7-EB3D-439C-B692-BEE484A6850A}" type="presParOf" srcId="{759009F6-7E0A-47D7-854D-5A700C924245}" destId="{52EB4B68-A4A1-4EC4-8C72-1FFB0BC7622D}" srcOrd="2" destOrd="0" presId="urn:microsoft.com/office/officeart/2005/8/layout/hList2"/>
    <dgm:cxn modelId="{7F285438-EA29-4121-BB5A-EA9962D950FA}" type="presParOf" srcId="{11AA3FF1-9495-4B77-AEF5-83AFA148CC4C}" destId="{91DFB5FB-A7FB-431A-B2BB-3591E4408F8F}" srcOrd="1" destOrd="0" presId="urn:microsoft.com/office/officeart/2005/8/layout/hList2"/>
    <dgm:cxn modelId="{3A9DB533-C03A-4DF7-9DC0-2322795C3BD3}" type="presParOf" srcId="{11AA3FF1-9495-4B77-AEF5-83AFA148CC4C}" destId="{16BA55AC-D779-4AA5-AF12-55979AD3FAF5}" srcOrd="2" destOrd="0" presId="urn:microsoft.com/office/officeart/2005/8/layout/hList2"/>
    <dgm:cxn modelId="{F447A242-4184-4068-AD45-8E11F9F37029}" type="presParOf" srcId="{16BA55AC-D779-4AA5-AF12-55979AD3FAF5}" destId="{17855B01-3059-4712-8DC3-663AE705A6F8}" srcOrd="0" destOrd="0" presId="urn:microsoft.com/office/officeart/2005/8/layout/hList2"/>
    <dgm:cxn modelId="{A8A2298C-0C08-4A3C-97F0-3DF2E958FD66}" type="presParOf" srcId="{16BA55AC-D779-4AA5-AF12-55979AD3FAF5}" destId="{DA245D3A-9017-4488-BD8A-EC5A69D09EF9}" srcOrd="1" destOrd="0" presId="urn:microsoft.com/office/officeart/2005/8/layout/hList2"/>
    <dgm:cxn modelId="{CC19CA6F-CC2C-467F-BA86-ED15953DF683}" type="presParOf" srcId="{16BA55AC-D779-4AA5-AF12-55979AD3FAF5}" destId="{4757CBB1-64DA-4805-B4D9-60B97527844C}" srcOrd="2" destOrd="0" presId="urn:microsoft.com/office/officeart/2005/8/layout/hList2"/>
    <dgm:cxn modelId="{347D8692-2041-4486-AB96-82374C2A9675}" type="presParOf" srcId="{11AA3FF1-9495-4B77-AEF5-83AFA148CC4C}" destId="{6B5B78DB-E116-4B79-87B5-ED65D6A421C2}" srcOrd="3" destOrd="0" presId="urn:microsoft.com/office/officeart/2005/8/layout/hList2"/>
    <dgm:cxn modelId="{B1D80A06-693B-464B-A0E4-1DB7F7F4AE65}" type="presParOf" srcId="{11AA3FF1-9495-4B77-AEF5-83AFA148CC4C}" destId="{03440455-A634-43E4-BFEF-1ED1C96D0A77}" srcOrd="4" destOrd="0" presId="urn:microsoft.com/office/officeart/2005/8/layout/hList2"/>
    <dgm:cxn modelId="{4FC357F0-83E6-4A79-B527-3A310BCB70AC}" type="presParOf" srcId="{03440455-A634-43E4-BFEF-1ED1C96D0A77}" destId="{0A9A4092-C9EA-4D9C-AD03-63BDAEBEE5AC}" srcOrd="0" destOrd="0" presId="urn:microsoft.com/office/officeart/2005/8/layout/hList2"/>
    <dgm:cxn modelId="{FF0E2FDA-BA78-4D9A-AA4D-C08F81644A97}" type="presParOf" srcId="{03440455-A634-43E4-BFEF-1ED1C96D0A77}" destId="{80BF5D04-03E4-4F7A-B09B-7E00FFDEED89}" srcOrd="1" destOrd="0" presId="urn:microsoft.com/office/officeart/2005/8/layout/hList2"/>
    <dgm:cxn modelId="{8BBCE30F-D4A0-4F5D-9138-DB883C865680}" type="presParOf" srcId="{03440455-A634-43E4-BFEF-1ED1C96D0A77}" destId="{38E07925-4B1C-4B29-90D9-7406F65A3E1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455CCE-E606-476A-85B5-760CB2F70392}" type="doc">
      <dgm:prSet loTypeId="urn:microsoft.com/office/officeart/2005/8/layout/pyramid3" loCatId="pyramid" qsTypeId="urn:microsoft.com/office/officeart/2005/8/quickstyle/3d9" qsCatId="3D" csTypeId="urn:microsoft.com/office/officeart/2005/8/colors/accent1_2" csCatId="accent1" phldr="1"/>
      <dgm:spPr/>
    </dgm:pt>
    <dgm:pt modelId="{BF49DB9A-5605-4F6B-9E3F-EE00F63AE1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Diavlo" pitchFamily="2" charset="0"/>
            </a:rPr>
            <a:t>Kinectotherapy	</a:t>
          </a:r>
          <a:endParaRPr lang="en-IN" dirty="0">
            <a:solidFill>
              <a:schemeClr val="bg1"/>
            </a:solidFill>
            <a:latin typeface="Diavlo" pitchFamily="2" charset="0"/>
          </a:endParaRPr>
        </a:p>
      </dgm:t>
    </dgm:pt>
    <dgm:pt modelId="{25188EB8-8623-4802-979A-64D5B6D73464}" type="parTrans" cxnId="{42CA5A4E-7B5E-4E93-A018-1B979C1CB050}">
      <dgm:prSet/>
      <dgm:spPr/>
      <dgm:t>
        <a:bodyPr/>
        <a:lstStyle/>
        <a:p>
          <a:endParaRPr lang="en-IN">
            <a:solidFill>
              <a:schemeClr val="bg1"/>
            </a:solidFill>
            <a:latin typeface="Diavlo" pitchFamily="2" charset="0"/>
          </a:endParaRPr>
        </a:p>
      </dgm:t>
    </dgm:pt>
    <dgm:pt modelId="{227790A1-1E09-4F61-8F69-BC2A9D7324E3}" type="sibTrans" cxnId="{42CA5A4E-7B5E-4E93-A018-1B979C1CB050}">
      <dgm:prSet/>
      <dgm:spPr/>
      <dgm:t>
        <a:bodyPr/>
        <a:lstStyle/>
        <a:p>
          <a:endParaRPr lang="en-IN">
            <a:solidFill>
              <a:schemeClr val="bg1"/>
            </a:solidFill>
            <a:latin typeface="Diavlo" pitchFamily="2" charset="0"/>
          </a:endParaRPr>
        </a:p>
      </dgm:t>
    </dgm:pt>
    <dgm:pt modelId="{F7A0F5BB-E81D-4E97-84CC-2CC9DBA5565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Diavlo" pitchFamily="2" charset="0"/>
            </a:rPr>
            <a:t>Hospitals</a:t>
          </a:r>
          <a:endParaRPr lang="en-IN" dirty="0">
            <a:solidFill>
              <a:schemeClr val="bg1"/>
            </a:solidFill>
            <a:latin typeface="Diavlo" pitchFamily="2" charset="0"/>
          </a:endParaRPr>
        </a:p>
      </dgm:t>
    </dgm:pt>
    <dgm:pt modelId="{B2CBDF48-2FF4-4C74-B6E9-71141913B076}" type="parTrans" cxnId="{5A60B8CC-8D49-4C3A-BCF7-37F3CACF7ADF}">
      <dgm:prSet/>
      <dgm:spPr/>
      <dgm:t>
        <a:bodyPr/>
        <a:lstStyle/>
        <a:p>
          <a:endParaRPr lang="en-IN">
            <a:solidFill>
              <a:schemeClr val="bg1"/>
            </a:solidFill>
            <a:latin typeface="Diavlo" pitchFamily="2" charset="0"/>
          </a:endParaRPr>
        </a:p>
      </dgm:t>
    </dgm:pt>
    <dgm:pt modelId="{B8F98432-B405-4252-B90E-B3278F569D84}" type="sibTrans" cxnId="{5A60B8CC-8D49-4C3A-BCF7-37F3CACF7ADF}">
      <dgm:prSet/>
      <dgm:spPr/>
      <dgm:t>
        <a:bodyPr/>
        <a:lstStyle/>
        <a:p>
          <a:endParaRPr lang="en-IN">
            <a:solidFill>
              <a:schemeClr val="bg1"/>
            </a:solidFill>
            <a:latin typeface="Diavlo" pitchFamily="2" charset="0"/>
          </a:endParaRPr>
        </a:p>
      </dgm:t>
    </dgm:pt>
    <dgm:pt modelId="{FB3D2E1F-45F4-48E3-91F1-6D549EA6289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Diavlo" pitchFamily="2" charset="0"/>
            </a:rPr>
            <a:t>Govt.</a:t>
          </a:r>
          <a:endParaRPr lang="en-IN" dirty="0">
            <a:solidFill>
              <a:schemeClr val="bg1"/>
            </a:solidFill>
            <a:latin typeface="Diavlo" pitchFamily="2" charset="0"/>
          </a:endParaRPr>
        </a:p>
      </dgm:t>
    </dgm:pt>
    <dgm:pt modelId="{1C348939-F8C0-457B-8E31-F8D420768A32}" type="parTrans" cxnId="{ADB0116A-36DF-4F1C-AEB4-AA3CF9D27EF3}">
      <dgm:prSet/>
      <dgm:spPr/>
      <dgm:t>
        <a:bodyPr/>
        <a:lstStyle/>
        <a:p>
          <a:endParaRPr lang="en-IN">
            <a:solidFill>
              <a:schemeClr val="bg1"/>
            </a:solidFill>
            <a:latin typeface="Diavlo" pitchFamily="2" charset="0"/>
          </a:endParaRPr>
        </a:p>
      </dgm:t>
    </dgm:pt>
    <dgm:pt modelId="{1EB7CA8C-B9A3-4F2E-AB11-D39B050B48CD}" type="sibTrans" cxnId="{ADB0116A-36DF-4F1C-AEB4-AA3CF9D27EF3}">
      <dgm:prSet/>
      <dgm:spPr/>
      <dgm:t>
        <a:bodyPr/>
        <a:lstStyle/>
        <a:p>
          <a:endParaRPr lang="en-IN">
            <a:solidFill>
              <a:schemeClr val="bg1"/>
            </a:solidFill>
            <a:latin typeface="Diavlo" pitchFamily="2" charset="0"/>
          </a:endParaRPr>
        </a:p>
      </dgm:t>
    </dgm:pt>
    <dgm:pt modelId="{3CA6B8AE-8AD8-498E-9A7F-EE9374CEECB1}" type="pres">
      <dgm:prSet presAssocID="{24455CCE-E606-476A-85B5-760CB2F70392}" presName="Name0" presStyleCnt="0">
        <dgm:presLayoutVars>
          <dgm:dir/>
          <dgm:animLvl val="lvl"/>
          <dgm:resizeHandles val="exact"/>
        </dgm:presLayoutVars>
      </dgm:prSet>
      <dgm:spPr/>
    </dgm:pt>
    <dgm:pt modelId="{BF434C4A-0ADB-4AF3-81A6-7EFED8D4C9ED}" type="pres">
      <dgm:prSet presAssocID="{BF49DB9A-5605-4F6B-9E3F-EE00F63AE14B}" presName="Name8" presStyleCnt="0"/>
      <dgm:spPr/>
    </dgm:pt>
    <dgm:pt modelId="{9AB5A148-8C60-4EDD-B933-FB236D326C67}" type="pres">
      <dgm:prSet presAssocID="{BF49DB9A-5605-4F6B-9E3F-EE00F63AE14B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40EBB78-ADF2-4AA8-A140-3D741035C8C4}" type="pres">
      <dgm:prSet presAssocID="{BF49DB9A-5605-4F6B-9E3F-EE00F63AE14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CC061C5-A195-4FBB-9469-22DD0BB3ED79}" type="pres">
      <dgm:prSet presAssocID="{F7A0F5BB-E81D-4E97-84CC-2CC9DBA5565B}" presName="Name8" presStyleCnt="0"/>
      <dgm:spPr/>
    </dgm:pt>
    <dgm:pt modelId="{04491C80-3D86-45F3-A9CC-B888FA4A0CA7}" type="pres">
      <dgm:prSet presAssocID="{F7A0F5BB-E81D-4E97-84CC-2CC9DBA5565B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128008C-4FB1-4849-A183-E31BED73F97D}" type="pres">
      <dgm:prSet presAssocID="{F7A0F5BB-E81D-4E97-84CC-2CC9DBA5565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C48F659-6C40-4933-A1E5-3335505C6A31}" type="pres">
      <dgm:prSet presAssocID="{FB3D2E1F-45F4-48E3-91F1-6D549EA6289A}" presName="Name8" presStyleCnt="0"/>
      <dgm:spPr/>
    </dgm:pt>
    <dgm:pt modelId="{0A72B5DC-6CD9-4129-ABA7-109BCDB1BE9E}" type="pres">
      <dgm:prSet presAssocID="{FB3D2E1F-45F4-48E3-91F1-6D549EA6289A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4038EC1-C469-4DE8-A991-6E58B878AEE8}" type="pres">
      <dgm:prSet presAssocID="{FB3D2E1F-45F4-48E3-91F1-6D549EA6289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526B172-B4AE-4FF3-87DC-D1148DCA0B05}" type="presOf" srcId="{BF49DB9A-5605-4F6B-9E3F-EE00F63AE14B}" destId="{9AB5A148-8C60-4EDD-B933-FB236D326C67}" srcOrd="0" destOrd="0" presId="urn:microsoft.com/office/officeart/2005/8/layout/pyramid3"/>
    <dgm:cxn modelId="{12E418E6-254C-4F4E-ADC3-6BE14F587157}" type="presOf" srcId="{F7A0F5BB-E81D-4E97-84CC-2CC9DBA5565B}" destId="{04491C80-3D86-45F3-A9CC-B888FA4A0CA7}" srcOrd="0" destOrd="0" presId="urn:microsoft.com/office/officeart/2005/8/layout/pyramid3"/>
    <dgm:cxn modelId="{42CA5A4E-7B5E-4E93-A018-1B979C1CB050}" srcId="{24455CCE-E606-476A-85B5-760CB2F70392}" destId="{BF49DB9A-5605-4F6B-9E3F-EE00F63AE14B}" srcOrd="0" destOrd="0" parTransId="{25188EB8-8623-4802-979A-64D5B6D73464}" sibTransId="{227790A1-1E09-4F61-8F69-BC2A9D7324E3}"/>
    <dgm:cxn modelId="{6CC7A18D-C65E-4626-82EF-D4D571C7BFA4}" type="presOf" srcId="{FB3D2E1F-45F4-48E3-91F1-6D549EA6289A}" destId="{0A72B5DC-6CD9-4129-ABA7-109BCDB1BE9E}" srcOrd="0" destOrd="0" presId="urn:microsoft.com/office/officeart/2005/8/layout/pyramid3"/>
    <dgm:cxn modelId="{78295FB2-CAC8-4A6B-8E4D-FC9E63D7CCEB}" type="presOf" srcId="{FB3D2E1F-45F4-48E3-91F1-6D549EA6289A}" destId="{E4038EC1-C469-4DE8-A991-6E58B878AEE8}" srcOrd="1" destOrd="0" presId="urn:microsoft.com/office/officeart/2005/8/layout/pyramid3"/>
    <dgm:cxn modelId="{5A60B8CC-8D49-4C3A-BCF7-37F3CACF7ADF}" srcId="{24455CCE-E606-476A-85B5-760CB2F70392}" destId="{F7A0F5BB-E81D-4E97-84CC-2CC9DBA5565B}" srcOrd="1" destOrd="0" parTransId="{B2CBDF48-2FF4-4C74-B6E9-71141913B076}" sibTransId="{B8F98432-B405-4252-B90E-B3278F569D84}"/>
    <dgm:cxn modelId="{38289BEE-639B-4E4A-AE2A-0ACCB142D536}" type="presOf" srcId="{BF49DB9A-5605-4F6B-9E3F-EE00F63AE14B}" destId="{040EBB78-ADF2-4AA8-A140-3D741035C8C4}" srcOrd="1" destOrd="0" presId="urn:microsoft.com/office/officeart/2005/8/layout/pyramid3"/>
    <dgm:cxn modelId="{ADB0116A-36DF-4F1C-AEB4-AA3CF9D27EF3}" srcId="{24455CCE-E606-476A-85B5-760CB2F70392}" destId="{FB3D2E1F-45F4-48E3-91F1-6D549EA6289A}" srcOrd="2" destOrd="0" parTransId="{1C348939-F8C0-457B-8E31-F8D420768A32}" sibTransId="{1EB7CA8C-B9A3-4F2E-AB11-D39B050B48CD}"/>
    <dgm:cxn modelId="{6BE019B2-F300-4FDE-BF8A-E1454EECC78C}" type="presOf" srcId="{F7A0F5BB-E81D-4E97-84CC-2CC9DBA5565B}" destId="{B128008C-4FB1-4849-A183-E31BED73F97D}" srcOrd="1" destOrd="0" presId="urn:microsoft.com/office/officeart/2005/8/layout/pyramid3"/>
    <dgm:cxn modelId="{B693F038-0770-4444-99A2-98885F45A95A}" type="presOf" srcId="{24455CCE-E606-476A-85B5-760CB2F70392}" destId="{3CA6B8AE-8AD8-498E-9A7F-EE9374CEECB1}" srcOrd="0" destOrd="0" presId="urn:microsoft.com/office/officeart/2005/8/layout/pyramid3"/>
    <dgm:cxn modelId="{A422358A-C29B-4834-8A00-583F8DFA611A}" type="presParOf" srcId="{3CA6B8AE-8AD8-498E-9A7F-EE9374CEECB1}" destId="{BF434C4A-0ADB-4AF3-81A6-7EFED8D4C9ED}" srcOrd="0" destOrd="0" presId="urn:microsoft.com/office/officeart/2005/8/layout/pyramid3"/>
    <dgm:cxn modelId="{6E5B45EC-2FC5-4267-8946-AA572FAE3709}" type="presParOf" srcId="{BF434C4A-0ADB-4AF3-81A6-7EFED8D4C9ED}" destId="{9AB5A148-8C60-4EDD-B933-FB236D326C67}" srcOrd="0" destOrd="0" presId="urn:microsoft.com/office/officeart/2005/8/layout/pyramid3"/>
    <dgm:cxn modelId="{6662F495-2593-4C9D-B633-FF0C1D2CD56D}" type="presParOf" srcId="{BF434C4A-0ADB-4AF3-81A6-7EFED8D4C9ED}" destId="{040EBB78-ADF2-4AA8-A140-3D741035C8C4}" srcOrd="1" destOrd="0" presId="urn:microsoft.com/office/officeart/2005/8/layout/pyramid3"/>
    <dgm:cxn modelId="{B1282586-EBD1-41E9-A0EE-C1E87CBE1913}" type="presParOf" srcId="{3CA6B8AE-8AD8-498E-9A7F-EE9374CEECB1}" destId="{FCC061C5-A195-4FBB-9469-22DD0BB3ED79}" srcOrd="1" destOrd="0" presId="urn:microsoft.com/office/officeart/2005/8/layout/pyramid3"/>
    <dgm:cxn modelId="{40AEA046-4025-411E-B131-E9B9C03D4A49}" type="presParOf" srcId="{FCC061C5-A195-4FBB-9469-22DD0BB3ED79}" destId="{04491C80-3D86-45F3-A9CC-B888FA4A0CA7}" srcOrd="0" destOrd="0" presId="urn:microsoft.com/office/officeart/2005/8/layout/pyramid3"/>
    <dgm:cxn modelId="{15A7016F-C31D-487F-B991-00B49D1C67A2}" type="presParOf" srcId="{FCC061C5-A195-4FBB-9469-22DD0BB3ED79}" destId="{B128008C-4FB1-4849-A183-E31BED73F97D}" srcOrd="1" destOrd="0" presId="urn:microsoft.com/office/officeart/2005/8/layout/pyramid3"/>
    <dgm:cxn modelId="{3D5C1062-B3B5-44D1-977F-08DED075585E}" type="presParOf" srcId="{3CA6B8AE-8AD8-498E-9A7F-EE9374CEECB1}" destId="{4C48F659-6C40-4933-A1E5-3335505C6A31}" srcOrd="2" destOrd="0" presId="urn:microsoft.com/office/officeart/2005/8/layout/pyramid3"/>
    <dgm:cxn modelId="{0532B36B-AD70-4502-BDFD-2861378898FC}" type="presParOf" srcId="{4C48F659-6C40-4933-A1E5-3335505C6A31}" destId="{0A72B5DC-6CD9-4129-ABA7-109BCDB1BE9E}" srcOrd="0" destOrd="0" presId="urn:microsoft.com/office/officeart/2005/8/layout/pyramid3"/>
    <dgm:cxn modelId="{523D9924-9FAB-45AA-8DA7-613CD998C407}" type="presParOf" srcId="{4C48F659-6C40-4933-A1E5-3335505C6A31}" destId="{E4038EC1-C469-4DE8-A991-6E58B878A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74CF9-8667-4B0B-A25F-B41A4F2165AA}">
      <dsp:nvSpPr>
        <dsp:cNvPr id="0" name=""/>
        <dsp:cNvSpPr/>
      </dsp:nvSpPr>
      <dsp:spPr>
        <a:xfrm>
          <a:off x="356439" y="475252"/>
          <a:ext cx="0" cy="427727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F1A79-D89B-40C3-AED5-2794F61D4827}">
      <dsp:nvSpPr>
        <dsp:cNvPr id="0" name=""/>
        <dsp:cNvSpPr/>
      </dsp:nvSpPr>
      <dsp:spPr>
        <a:xfrm>
          <a:off x="475252" y="786409"/>
          <a:ext cx="2249609" cy="1587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46AFF4-552A-428D-8F95-2123C250207F}">
      <dsp:nvSpPr>
        <dsp:cNvPr id="0" name=""/>
        <dsp:cNvSpPr/>
      </dsp:nvSpPr>
      <dsp:spPr>
        <a:xfrm>
          <a:off x="475252" y="2542602"/>
          <a:ext cx="2249609" cy="2209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B178C-FBB0-49C5-9A12-FD1687F9FF05}">
      <dsp:nvSpPr>
        <dsp:cNvPr id="0" name=""/>
        <dsp:cNvSpPr/>
      </dsp:nvSpPr>
      <dsp:spPr>
        <a:xfrm>
          <a:off x="356439" y="0"/>
          <a:ext cx="2376264" cy="4752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itchFamily="34" charset="0"/>
              <a:cs typeface="Calibri" pitchFamily="34" charset="0"/>
            </a:rPr>
            <a:t>Normal machines</a:t>
          </a:r>
          <a:endParaRPr lang="en-IN" sz="2000" kern="1200" dirty="0">
            <a:latin typeface="Calibri" pitchFamily="34" charset="0"/>
            <a:cs typeface="Calibri" pitchFamily="34" charset="0"/>
          </a:endParaRPr>
        </a:p>
      </dsp:txBody>
      <dsp:txXfrm>
        <a:off x="356439" y="0"/>
        <a:ext cx="2376264" cy="475252"/>
      </dsp:txXfrm>
    </dsp:sp>
    <dsp:sp modelId="{FE033C56-CD27-4B56-88BD-6DEDB0FE76E1}">
      <dsp:nvSpPr>
        <dsp:cNvPr id="0" name=""/>
        <dsp:cNvSpPr/>
      </dsp:nvSpPr>
      <dsp:spPr>
        <a:xfrm>
          <a:off x="3168352" y="475252"/>
          <a:ext cx="0" cy="427727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E2E91-7C3D-4039-9694-44C2EF895872}">
      <dsp:nvSpPr>
        <dsp:cNvPr id="0" name=""/>
        <dsp:cNvSpPr/>
      </dsp:nvSpPr>
      <dsp:spPr>
        <a:xfrm>
          <a:off x="3287165" y="710795"/>
          <a:ext cx="2249609" cy="17388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B12B03-A263-4EB7-91AF-A282FAA83CC9}">
      <dsp:nvSpPr>
        <dsp:cNvPr id="0" name=""/>
        <dsp:cNvSpPr/>
      </dsp:nvSpPr>
      <dsp:spPr>
        <a:xfrm>
          <a:off x="3287165" y="2542602"/>
          <a:ext cx="2249609" cy="2209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479EB-77A8-419D-96E7-9F07FA8AAC09}">
      <dsp:nvSpPr>
        <dsp:cNvPr id="0" name=""/>
        <dsp:cNvSpPr/>
      </dsp:nvSpPr>
      <dsp:spPr>
        <a:xfrm>
          <a:off x="3168352" y="0"/>
          <a:ext cx="2376264" cy="4752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itchFamily="34" charset="0"/>
              <a:cs typeface="Calibri" pitchFamily="34" charset="0"/>
            </a:rPr>
            <a:t>Sensory attachments</a:t>
          </a:r>
          <a:endParaRPr lang="en-IN" sz="2000" kern="1200" dirty="0">
            <a:latin typeface="Calibri" pitchFamily="34" charset="0"/>
            <a:cs typeface="Calibri" pitchFamily="34" charset="0"/>
          </a:endParaRPr>
        </a:p>
      </dsp:txBody>
      <dsp:txXfrm>
        <a:off x="3168352" y="0"/>
        <a:ext cx="2376264" cy="475252"/>
      </dsp:txXfrm>
    </dsp:sp>
    <dsp:sp modelId="{E8EF17CC-0CBE-4402-9ACE-053C0515AF3A}">
      <dsp:nvSpPr>
        <dsp:cNvPr id="0" name=""/>
        <dsp:cNvSpPr/>
      </dsp:nvSpPr>
      <dsp:spPr>
        <a:xfrm>
          <a:off x="5980264" y="475252"/>
          <a:ext cx="0" cy="427727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72DFD-B0F8-425F-A11B-9EE3A6AB9960}">
      <dsp:nvSpPr>
        <dsp:cNvPr id="0" name=""/>
        <dsp:cNvSpPr/>
      </dsp:nvSpPr>
      <dsp:spPr>
        <a:xfrm>
          <a:off x="6099077" y="786409"/>
          <a:ext cx="2249609" cy="15876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89BC8-C989-4342-A830-2CD2A1ED5EA8}">
      <dsp:nvSpPr>
        <dsp:cNvPr id="0" name=""/>
        <dsp:cNvSpPr/>
      </dsp:nvSpPr>
      <dsp:spPr>
        <a:xfrm>
          <a:off x="6099077" y="2542602"/>
          <a:ext cx="2249609" cy="2209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4F60D-FE21-480D-817C-72AB57C7D638}">
      <dsp:nvSpPr>
        <dsp:cNvPr id="0" name=""/>
        <dsp:cNvSpPr/>
      </dsp:nvSpPr>
      <dsp:spPr>
        <a:xfrm>
          <a:off x="5980264" y="0"/>
          <a:ext cx="2376264" cy="4752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itchFamily="34" charset="0"/>
              <a:cs typeface="Calibri" pitchFamily="34" charset="0"/>
            </a:rPr>
            <a:t>Wii Therapy</a:t>
          </a:r>
          <a:endParaRPr lang="en-IN" sz="2000" kern="1200" dirty="0">
            <a:latin typeface="Calibri" pitchFamily="34" charset="0"/>
            <a:cs typeface="Calibri" pitchFamily="34" charset="0"/>
          </a:endParaRPr>
        </a:p>
      </dsp:txBody>
      <dsp:txXfrm>
        <a:off x="5980264" y="0"/>
        <a:ext cx="2376264" cy="475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A550D-B978-47CC-BA04-4F8D94DE70D6}">
      <dsp:nvSpPr>
        <dsp:cNvPr id="0" name=""/>
        <dsp:cNvSpPr/>
      </dsp:nvSpPr>
      <dsp:spPr>
        <a:xfrm>
          <a:off x="3414683" y="0"/>
          <a:ext cx="1885543" cy="188573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91BBEB-62A9-48A3-94B3-A2193DFEE0B2}">
      <dsp:nvSpPr>
        <dsp:cNvPr id="0" name=""/>
        <dsp:cNvSpPr/>
      </dsp:nvSpPr>
      <dsp:spPr>
        <a:xfrm>
          <a:off x="3375467" y="454848"/>
          <a:ext cx="1963269" cy="981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Repetition</a:t>
          </a:r>
          <a:endParaRPr lang="en-IN" sz="2000" kern="1200" dirty="0"/>
        </a:p>
      </dsp:txBody>
      <dsp:txXfrm>
        <a:off x="3375467" y="454848"/>
        <a:ext cx="1963269" cy="981538"/>
      </dsp:txXfrm>
    </dsp:sp>
    <dsp:sp modelId="{3C51231D-951F-45BC-838E-86A0BAB4EF4E}">
      <dsp:nvSpPr>
        <dsp:cNvPr id="0" name=""/>
        <dsp:cNvSpPr/>
      </dsp:nvSpPr>
      <dsp:spPr>
        <a:xfrm>
          <a:off x="2890862" y="1083635"/>
          <a:ext cx="1885543" cy="188573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D9C2F1-42EB-4A65-B353-27FE9E07F2F3}">
      <dsp:nvSpPr>
        <dsp:cNvPr id="0" name=""/>
        <dsp:cNvSpPr/>
      </dsp:nvSpPr>
      <dsp:spPr>
        <a:xfrm>
          <a:off x="3187477" y="1687035"/>
          <a:ext cx="1287363" cy="68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Feedback</a:t>
          </a:r>
          <a:endParaRPr lang="en-IN" sz="2000" kern="1200" dirty="0"/>
        </a:p>
      </dsp:txBody>
      <dsp:txXfrm>
        <a:off x="3187477" y="1687035"/>
        <a:ext cx="1287363" cy="688435"/>
      </dsp:txXfrm>
    </dsp:sp>
    <dsp:sp modelId="{9B6529B7-82EB-428F-8134-8A79C3A72290}">
      <dsp:nvSpPr>
        <dsp:cNvPr id="0" name=""/>
        <dsp:cNvSpPr/>
      </dsp:nvSpPr>
      <dsp:spPr>
        <a:xfrm>
          <a:off x="3414683" y="2171271"/>
          <a:ext cx="1885543" cy="188573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D64D87-B9AD-452B-ACDC-CF579B10F1EA}">
      <dsp:nvSpPr>
        <dsp:cNvPr id="0" name=""/>
        <dsp:cNvSpPr/>
      </dsp:nvSpPr>
      <dsp:spPr>
        <a:xfrm>
          <a:off x="3663302" y="2706179"/>
          <a:ext cx="1387599" cy="821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Motivation</a:t>
          </a:r>
          <a:endParaRPr lang="en-IN" sz="2000" kern="1200" dirty="0"/>
        </a:p>
      </dsp:txBody>
      <dsp:txXfrm>
        <a:off x="3663302" y="2706179"/>
        <a:ext cx="1387599" cy="821420"/>
      </dsp:txXfrm>
    </dsp:sp>
    <dsp:sp modelId="{311A52E4-E5B6-4B16-8DE6-BE9B0EF44E0D}">
      <dsp:nvSpPr>
        <dsp:cNvPr id="0" name=""/>
        <dsp:cNvSpPr/>
      </dsp:nvSpPr>
      <dsp:spPr>
        <a:xfrm>
          <a:off x="3025266" y="3379922"/>
          <a:ext cx="1619919" cy="162070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582E04-530D-40FD-9EEA-E0F4712E8C44}">
      <dsp:nvSpPr>
        <dsp:cNvPr id="0" name=""/>
        <dsp:cNvSpPr/>
      </dsp:nvSpPr>
      <dsp:spPr>
        <a:xfrm>
          <a:off x="3305038" y="3939492"/>
          <a:ext cx="1052240" cy="52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Effective Rehabilitation</a:t>
          </a:r>
          <a:endParaRPr lang="en-IN" sz="1300" kern="1200" dirty="0"/>
        </a:p>
      </dsp:txBody>
      <dsp:txXfrm>
        <a:off x="3305038" y="3939492"/>
        <a:ext cx="1052240" cy="526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53C0C-CEA1-497D-85BE-DD32600CF424}">
      <dsp:nvSpPr>
        <dsp:cNvPr id="0" name=""/>
        <dsp:cNvSpPr/>
      </dsp:nvSpPr>
      <dsp:spPr>
        <a:xfrm>
          <a:off x="443899" y="362801"/>
          <a:ext cx="2403607" cy="240360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 dirty="0"/>
        </a:p>
      </dsp:txBody>
      <dsp:txXfrm>
        <a:off x="779538" y="646238"/>
        <a:ext cx="1385863" cy="1836733"/>
      </dsp:txXfrm>
    </dsp:sp>
    <dsp:sp modelId="{0C4C0B83-47C0-4F83-9258-555E4D234964}">
      <dsp:nvSpPr>
        <dsp:cNvPr id="0" name=""/>
        <dsp:cNvSpPr/>
      </dsp:nvSpPr>
      <dsp:spPr>
        <a:xfrm>
          <a:off x="1829773" y="362801"/>
          <a:ext cx="2403607" cy="240360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2511877" y="646238"/>
        <a:ext cx="1385863" cy="18367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B4B68-A4A1-4EC4-8C72-1FFB0BC7622D}">
      <dsp:nvSpPr>
        <dsp:cNvPr id="0" name=""/>
        <dsp:cNvSpPr/>
      </dsp:nvSpPr>
      <dsp:spPr>
        <a:xfrm rot="16200000">
          <a:off x="-1675211" y="2593814"/>
          <a:ext cx="3900487" cy="385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0070" bIns="0" numCol="1" spcCol="1270" anchor="t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Corporate </a:t>
          </a:r>
          <a:r>
            <a:rPr lang="en-US" sz="2700" kern="1200" dirty="0" smtClean="0"/>
            <a:t>hospitals</a:t>
          </a:r>
          <a:endParaRPr lang="en-IN" sz="2700" kern="1200" dirty="0"/>
        </a:p>
      </dsp:txBody>
      <dsp:txXfrm>
        <a:off x="-1675211" y="2593814"/>
        <a:ext cx="3900487" cy="385590"/>
      </dsp:txXfrm>
    </dsp:sp>
    <dsp:sp modelId="{DEBA080A-0B21-4CAA-A250-B2CF618DF529}">
      <dsp:nvSpPr>
        <dsp:cNvPr id="0" name=""/>
        <dsp:cNvSpPr/>
      </dsp:nvSpPr>
      <dsp:spPr>
        <a:xfrm>
          <a:off x="467827" y="836366"/>
          <a:ext cx="1920651" cy="39004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0070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20x Licenses – 5lac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Usage per hour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Renewed annually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Resident Engineer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2000" kern="1200" dirty="0"/>
        </a:p>
      </dsp:txBody>
      <dsp:txXfrm>
        <a:off x="467827" y="836366"/>
        <a:ext cx="1920651" cy="3900487"/>
      </dsp:txXfrm>
    </dsp:sp>
    <dsp:sp modelId="{4C1E4C69-4390-4061-8BFC-08A06F7AFAE4}">
      <dsp:nvSpPr>
        <dsp:cNvPr id="0" name=""/>
        <dsp:cNvSpPr/>
      </dsp:nvSpPr>
      <dsp:spPr>
        <a:xfrm>
          <a:off x="-19967" y="225181"/>
          <a:ext cx="975591" cy="97559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57CBB1-64DA-4805-B4D9-60B97527844C}">
      <dsp:nvSpPr>
        <dsp:cNvPr id="0" name=""/>
        <dsp:cNvSpPr/>
      </dsp:nvSpPr>
      <dsp:spPr>
        <a:xfrm rot="16200000">
          <a:off x="1246992" y="2615723"/>
          <a:ext cx="3900487" cy="385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0070" bIns="0" numCol="1" spcCol="1270" anchor="t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Private Clinics</a:t>
          </a:r>
          <a:endParaRPr lang="en-IN" sz="2700" kern="1200" dirty="0"/>
        </a:p>
      </dsp:txBody>
      <dsp:txXfrm>
        <a:off x="1246992" y="2615723"/>
        <a:ext cx="3900487" cy="385590"/>
      </dsp:txXfrm>
    </dsp:sp>
    <dsp:sp modelId="{DA245D3A-9017-4488-BD8A-EC5A69D09EF9}">
      <dsp:nvSpPr>
        <dsp:cNvPr id="0" name=""/>
        <dsp:cNvSpPr/>
      </dsp:nvSpPr>
      <dsp:spPr>
        <a:xfrm>
          <a:off x="3390031" y="858275"/>
          <a:ext cx="1920651" cy="39004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0070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5x Licenses – 1lac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Usage per day 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IP specific license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Basketing Exercise Routines</a:t>
          </a:r>
          <a:endParaRPr lang="en-IN" sz="2000" kern="1200" dirty="0"/>
        </a:p>
      </dsp:txBody>
      <dsp:txXfrm>
        <a:off x="3390031" y="858275"/>
        <a:ext cx="1920651" cy="3900487"/>
      </dsp:txXfrm>
    </dsp:sp>
    <dsp:sp modelId="{17855B01-3059-4712-8DC3-663AE705A6F8}">
      <dsp:nvSpPr>
        <dsp:cNvPr id="0" name=""/>
        <dsp:cNvSpPr/>
      </dsp:nvSpPr>
      <dsp:spPr>
        <a:xfrm>
          <a:off x="2880326" y="225181"/>
          <a:ext cx="1019409" cy="1019409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E07925-4B1C-4B29-90D9-7406F65A3E16}">
      <dsp:nvSpPr>
        <dsp:cNvPr id="0" name=""/>
        <dsp:cNvSpPr/>
      </dsp:nvSpPr>
      <dsp:spPr>
        <a:xfrm rot="16200000">
          <a:off x="4185876" y="2632404"/>
          <a:ext cx="3900487" cy="385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0070" bIns="0" numCol="1" spcCol="1270" anchor="t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Individual Patients</a:t>
          </a:r>
          <a:endParaRPr lang="en-IN" sz="2700" kern="1200" dirty="0"/>
        </a:p>
      </dsp:txBody>
      <dsp:txXfrm>
        <a:off x="4185876" y="2632404"/>
        <a:ext cx="3900487" cy="385590"/>
      </dsp:txXfrm>
    </dsp:sp>
    <dsp:sp modelId="{80BF5D04-03E4-4F7A-B09B-7E00FFDEED89}">
      <dsp:nvSpPr>
        <dsp:cNvPr id="0" name=""/>
        <dsp:cNvSpPr/>
      </dsp:nvSpPr>
      <dsp:spPr>
        <a:xfrm>
          <a:off x="6328916" y="874956"/>
          <a:ext cx="1920651" cy="39004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0070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Starting in phase 2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Different pricing for Rural and Urban areas.</a:t>
          </a:r>
          <a:endParaRPr lang="en-IN" sz="2000" kern="1200" dirty="0"/>
        </a:p>
      </dsp:txBody>
      <dsp:txXfrm>
        <a:off x="6328916" y="874956"/>
        <a:ext cx="1920651" cy="3900487"/>
      </dsp:txXfrm>
    </dsp:sp>
    <dsp:sp modelId="{0A9A4092-C9EA-4D9C-AD03-63BDAEBEE5AC}">
      <dsp:nvSpPr>
        <dsp:cNvPr id="0" name=""/>
        <dsp:cNvSpPr/>
      </dsp:nvSpPr>
      <dsp:spPr>
        <a:xfrm>
          <a:off x="5802530" y="225181"/>
          <a:ext cx="1052771" cy="1052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5A148-8C60-4EDD-B933-FB236D326C67}">
      <dsp:nvSpPr>
        <dsp:cNvPr id="0" name=""/>
        <dsp:cNvSpPr/>
      </dsp:nvSpPr>
      <dsp:spPr>
        <a:xfrm rot="10800000">
          <a:off x="0" y="0"/>
          <a:ext cx="7211144" cy="1331102"/>
        </a:xfrm>
        <a:prstGeom prst="trapezoid">
          <a:avLst>
            <a:gd name="adj" fmla="val 902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  <a:sp3d extrusionH="28000" prstMaterial="matte"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chemeClr val="bg1"/>
              </a:solidFill>
              <a:latin typeface="Diavlo" pitchFamily="2" charset="0"/>
            </a:rPr>
            <a:t>Kinectotherapy	</a:t>
          </a:r>
          <a:endParaRPr lang="en-IN" sz="5100" kern="1200" dirty="0">
            <a:solidFill>
              <a:schemeClr val="bg1"/>
            </a:solidFill>
            <a:latin typeface="Diavlo" pitchFamily="2" charset="0"/>
          </a:endParaRPr>
        </a:p>
      </dsp:txBody>
      <dsp:txXfrm rot="-10800000">
        <a:off x="1261950" y="0"/>
        <a:ext cx="4687243" cy="1331102"/>
      </dsp:txXfrm>
    </dsp:sp>
    <dsp:sp modelId="{04491C80-3D86-45F3-A9CC-B888FA4A0CA7}">
      <dsp:nvSpPr>
        <dsp:cNvPr id="0" name=""/>
        <dsp:cNvSpPr/>
      </dsp:nvSpPr>
      <dsp:spPr>
        <a:xfrm rot="10800000">
          <a:off x="1201857" y="1331102"/>
          <a:ext cx="4807429" cy="1331102"/>
        </a:xfrm>
        <a:prstGeom prst="trapezoid">
          <a:avLst>
            <a:gd name="adj" fmla="val 902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  <a:sp3d extrusionH="28000" prstMaterial="matte"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chemeClr val="bg1"/>
              </a:solidFill>
              <a:latin typeface="Diavlo" pitchFamily="2" charset="0"/>
            </a:rPr>
            <a:t>Hospitals</a:t>
          </a:r>
          <a:endParaRPr lang="en-IN" sz="5100" kern="1200" dirty="0">
            <a:solidFill>
              <a:schemeClr val="bg1"/>
            </a:solidFill>
            <a:latin typeface="Diavlo" pitchFamily="2" charset="0"/>
          </a:endParaRPr>
        </a:p>
      </dsp:txBody>
      <dsp:txXfrm rot="-10800000">
        <a:off x="2043157" y="1331102"/>
        <a:ext cx="3124829" cy="1331102"/>
      </dsp:txXfrm>
    </dsp:sp>
    <dsp:sp modelId="{0A72B5DC-6CD9-4129-ABA7-109BCDB1BE9E}">
      <dsp:nvSpPr>
        <dsp:cNvPr id="0" name=""/>
        <dsp:cNvSpPr/>
      </dsp:nvSpPr>
      <dsp:spPr>
        <a:xfrm rot="10800000">
          <a:off x="2403714" y="2662204"/>
          <a:ext cx="2403714" cy="1331102"/>
        </a:xfrm>
        <a:prstGeom prst="trapezoid">
          <a:avLst>
            <a:gd name="adj" fmla="val 902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  <a:sp3d extrusionH="28000" prstMaterial="matte"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chemeClr val="bg1"/>
              </a:solidFill>
              <a:latin typeface="Diavlo" pitchFamily="2" charset="0"/>
            </a:rPr>
            <a:t>Govt.</a:t>
          </a:r>
          <a:endParaRPr lang="en-IN" sz="5100" kern="1200" dirty="0">
            <a:solidFill>
              <a:schemeClr val="bg1"/>
            </a:solidFill>
            <a:latin typeface="Diavlo" pitchFamily="2" charset="0"/>
          </a:endParaRPr>
        </a:p>
      </dsp:txBody>
      <dsp:txXfrm rot="-10800000">
        <a:off x="2403714" y="2662204"/>
        <a:ext cx="2403714" cy="1331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99F14-2B7B-48AC-ADEF-40D68A15271E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726E5-804C-4F20-AFE3-00B72CC97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55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002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134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994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125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85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CSR, demo games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275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959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Measurable and sustainable result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544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097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39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663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people who are physically handicapped irrespective of the cause, need Physiotherapy or Occupational therapy for recovery and motor and neural reorganization.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722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</a:t>
            </a:r>
            <a:r>
              <a:rPr lang="en-US" baseline="0" dirty="0" smtClean="0"/>
              <a:t> to explain the current scenario in physical Rehabilitation, l</a:t>
            </a:r>
            <a:r>
              <a:rPr lang="en-US" dirty="0" smtClean="0"/>
              <a:t>et’s just look</a:t>
            </a:r>
            <a:r>
              <a:rPr lang="en-US" baseline="0" dirty="0" smtClean="0"/>
              <a:t> at a video of a typical rehabilitation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085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741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8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Medical terms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64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50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 proposition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726E5-804C-4F20-AFE3-00B72CC97E6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55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3" descr="H:\Treasure\Interns &amp; Projects\BTP\Logo\logo\logo_smal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46" y="6165304"/>
            <a:ext cx="860942" cy="6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08A9282-5B04-4CC4-8E38-8F267758614C}" type="datetimeFigureOut">
              <a:rPr lang="en-IN" smtClean="0"/>
              <a:t>21-04-2012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0BF7377-C00F-4821-9783-237900BA5A5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992543"/>
            <a:ext cx="7772400" cy="10081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Diavlo" pitchFamily="2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Diavlo" pitchFamily="2" charset="0"/>
              </a:rPr>
            </a:br>
            <a:r>
              <a:rPr lang="en-US" sz="6600" dirty="0" smtClean="0">
                <a:solidFill>
                  <a:schemeClr val="tx1"/>
                </a:solidFill>
                <a:latin typeface="Diavlo" pitchFamily="2" charset="0"/>
              </a:rPr>
              <a:t>KinectoTherapy</a:t>
            </a:r>
            <a:endParaRPr lang="en-IN" sz="6600" dirty="0">
              <a:solidFill>
                <a:schemeClr val="tx1"/>
              </a:solidFill>
              <a:latin typeface="Diavlo" pitchFamily="2" charset="0"/>
            </a:endParaRPr>
          </a:p>
        </p:txBody>
      </p:sp>
      <p:pic>
        <p:nvPicPr>
          <p:cNvPr id="3074" name="Picture 2" descr="H:\Treasure\Interns &amp; Projects\BTP\Logo\logo\kinectotherapy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0"/>
          <a:stretch/>
        </p:blipFill>
        <p:spPr bwMode="auto">
          <a:xfrm>
            <a:off x="1348408" y="260648"/>
            <a:ext cx="6120680" cy="373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2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Architecture 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903392" y="5679165"/>
            <a:ext cx="2965256" cy="63015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7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903392" y="4921842"/>
            <a:ext cx="2965256" cy="6301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Microsoft Kinect Drivers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3391757"/>
            <a:ext cx="2965256" cy="6301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Unity 3D Game Engine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903392" y="4129754"/>
            <a:ext cx="2965256" cy="6301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.NET Framework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903392" y="2617586"/>
            <a:ext cx="2965256" cy="6301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Microsoft Kinect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903392" y="1807581"/>
            <a:ext cx="2965256" cy="630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6680916" y="5733256"/>
            <a:ext cx="1563492" cy="6228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ASP </a:t>
            </a:r>
            <a:r>
              <a:rPr lang="en-US" dirty="0" err="1" smtClean="0"/>
              <a:t>.Net</a:t>
            </a:r>
            <a:r>
              <a:rPr lang="en-US" dirty="0" smtClean="0"/>
              <a:t> MVC 3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4935466" y="5733256"/>
            <a:ext cx="1563492" cy="6228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 Server 2008</a:t>
            </a:r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4932040" y="4966400"/>
            <a:ext cx="3240360" cy="6228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HTML/CSS</a:t>
            </a:r>
            <a:endParaRPr lang="en-IN" dirty="0"/>
          </a:p>
        </p:txBody>
      </p:sp>
      <p:sp>
        <p:nvSpPr>
          <p:cNvPr id="14" name="Rounded Rectangle 13"/>
          <p:cNvSpPr/>
          <p:nvPr/>
        </p:nvSpPr>
        <p:spPr>
          <a:xfrm>
            <a:off x="6595863" y="4174312"/>
            <a:ext cx="1576537" cy="6228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Unity Web Player</a:t>
            </a:r>
            <a:endParaRPr lang="en-IN" dirty="0"/>
          </a:p>
        </p:txBody>
      </p:sp>
      <p:sp>
        <p:nvSpPr>
          <p:cNvPr id="15" name="Rounded Rectangle 14"/>
          <p:cNvSpPr/>
          <p:nvPr/>
        </p:nvSpPr>
        <p:spPr>
          <a:xfrm>
            <a:off x="6595863" y="3310216"/>
            <a:ext cx="1541408" cy="6228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Microsoft Kinect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03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19472"/>
            <a:ext cx="8229600" cy="1600200"/>
          </a:xfrm>
        </p:spPr>
        <p:txBody>
          <a:bodyPr/>
          <a:lstStyle/>
          <a:p>
            <a:r>
              <a:rPr lang="en-US" dirty="0" smtClean="0"/>
              <a:t>Software Design</a:t>
            </a:r>
            <a:endParaRPr lang="en-IN" dirty="0"/>
          </a:p>
        </p:txBody>
      </p:sp>
      <p:pic>
        <p:nvPicPr>
          <p:cNvPr id="1026" name="Picture 2" descr="C:\Users\Yash\Desktop\presentation\SA_components\us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2" y="2708920"/>
            <a:ext cx="1194418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sh\Desktop\presentation\SA_components\a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40" y="2359622"/>
            <a:ext cx="815600" cy="8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sh\Desktop\presentation\SA_components\gameonP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0768"/>
            <a:ext cx="2344547" cy="43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sh\Desktop\presentation\SA_components\kinec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40" y="2276872"/>
            <a:ext cx="1091838" cy="79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Yash\Desktop\presentation\SA_components\arro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92895"/>
            <a:ext cx="792088" cy="39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Yash\Desktop\presentation\SA_components\motionCapt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746958"/>
            <a:ext cx="2205856" cy="143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Yash\Desktop\presentation\SA_components\ingameProcessin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364421"/>
            <a:ext cx="2152811" cy="215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Yash\Desktop\presentation\SA_components\onClou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12563"/>
            <a:ext cx="1631542" cy="15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Yash\Desktop\presentation\SA_components\onPC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933056"/>
            <a:ext cx="1898600" cy="14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Yash\Desktop\presentation\SA_components\Docto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352" y="2276872"/>
            <a:ext cx="1772072" cy="20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Yash\Desktop\presentation\SA_components\directFeedback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56285"/>
            <a:ext cx="8352928" cy="14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Yash\Desktop\presentation\SA_components\feedback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72240"/>
            <a:ext cx="1594760" cy="6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User Studies and Usability Testing</a:t>
            </a:r>
            <a:endParaRPr lang="en-IN" sz="4000" dirty="0"/>
          </a:p>
        </p:txBody>
      </p:sp>
      <p:pic>
        <p:nvPicPr>
          <p:cNvPr id="11" name="mahika (2)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311275"/>
            <a:ext cx="8229600" cy="462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7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1">
              <p:cMediaNode vol="66038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Size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2001:20 -- 2011:36 million disabled people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12.6 million have movement related disorders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Computer penetration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Urban: 40%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Rural: 5%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968" y="645333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Data: Census India, NASSCOM</a:t>
            </a:r>
            <a:endParaRPr lang="en-IN" sz="16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364871"/>
              </p:ext>
            </p:extLst>
          </p:nvPr>
        </p:nvGraphicFramePr>
        <p:xfrm>
          <a:off x="2339752" y="3324125"/>
          <a:ext cx="4330824" cy="3129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47664" y="458112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Disabled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660232" y="46438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Computer Users</a:t>
            </a:r>
            <a:endParaRPr lang="en-IN" dirty="0"/>
          </a:p>
        </p:txBody>
      </p:sp>
      <p:cxnSp>
        <p:nvCxnSpPr>
          <p:cNvPr id="11" name="Elbow Connector 10"/>
          <p:cNvCxnSpPr/>
          <p:nvPr/>
        </p:nvCxnSpPr>
        <p:spPr>
          <a:xfrm flipV="1">
            <a:off x="4427984" y="3429000"/>
            <a:ext cx="1762864" cy="1080120"/>
          </a:xfrm>
          <a:prstGeom prst="bentConnector3">
            <a:avLst>
              <a:gd name="adj1" fmla="val 13691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56176" y="3212976"/>
            <a:ext cx="1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19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Business Plan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526110"/>
              </p:ext>
            </p:extLst>
          </p:nvPr>
        </p:nvGraphicFramePr>
        <p:xfrm>
          <a:off x="467544" y="1196752"/>
          <a:ext cx="8229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56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Market penetration forecast</a:t>
            </a:r>
            <a:endParaRPr lang="en-IN" sz="4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100140"/>
              </p:ext>
            </p:extLst>
          </p:nvPr>
        </p:nvGraphicFramePr>
        <p:xfrm>
          <a:off x="457200" y="1125538"/>
          <a:ext cx="8229600" cy="5000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951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Capacity building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125602"/>
              </p:ext>
            </p:extLst>
          </p:nvPr>
        </p:nvGraphicFramePr>
        <p:xfrm>
          <a:off x="1537320" y="1595933"/>
          <a:ext cx="7211144" cy="3993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21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B5A148-8C60-4EDD-B933-FB236D326C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AB5A148-8C60-4EDD-B933-FB236D326C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491C80-3D86-45F3-A9CC-B888FA4A0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4491C80-3D86-45F3-A9CC-B888FA4A0C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72B5DC-6CD9-4129-ABA7-109BCDB1BE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0A72B5DC-6CD9-4129-ABA7-109BCDB1BE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Dr. Anil Roy – Professor DAIICT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Specialists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Vani</a:t>
            </a:r>
            <a:r>
              <a:rPr lang="en-US" dirty="0">
                <a:solidFill>
                  <a:schemeClr val="tx1"/>
                </a:solidFill>
              </a:rPr>
              <a:t> Gupta- Occupational </a:t>
            </a:r>
            <a:r>
              <a:rPr lang="en-US" dirty="0" smtClean="0">
                <a:solidFill>
                  <a:schemeClr val="tx1"/>
                </a:solidFill>
              </a:rPr>
              <a:t>Therapist, </a:t>
            </a:r>
            <a:r>
              <a:rPr lang="en-US" dirty="0">
                <a:solidFill>
                  <a:schemeClr val="tx1"/>
                </a:solidFill>
              </a:rPr>
              <a:t>New Delhi</a:t>
            </a:r>
            <a:endParaRPr lang="en-IN" sz="3200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Chandola</a:t>
            </a:r>
            <a:r>
              <a:rPr lang="en-US" dirty="0">
                <a:solidFill>
                  <a:schemeClr val="tx1"/>
                </a:solidFill>
              </a:rPr>
              <a:t>- Sports Medical Supervisor, </a:t>
            </a:r>
            <a:r>
              <a:rPr lang="en-US" dirty="0" err="1">
                <a:solidFill>
                  <a:schemeClr val="tx1"/>
                </a:solidFill>
              </a:rPr>
              <a:t>Safdarjung</a:t>
            </a:r>
            <a:r>
              <a:rPr lang="en-US" dirty="0">
                <a:solidFill>
                  <a:schemeClr val="tx1"/>
                </a:solidFill>
              </a:rPr>
              <a:t> Hospitals, New Delhi</a:t>
            </a:r>
            <a:endParaRPr lang="en-IN" sz="3200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Dr</a:t>
            </a:r>
            <a:r>
              <a:rPr lang="en-US" dirty="0">
                <a:solidFill>
                  <a:schemeClr val="tx1"/>
                </a:solidFill>
              </a:rPr>
              <a:t> Anjali </a:t>
            </a:r>
            <a:r>
              <a:rPr lang="en-US" dirty="0" err="1">
                <a:solidFill>
                  <a:schemeClr val="tx1"/>
                </a:solidFill>
              </a:rPr>
              <a:t>Bhise</a:t>
            </a:r>
            <a:r>
              <a:rPr lang="en-US" dirty="0">
                <a:solidFill>
                  <a:schemeClr val="tx1"/>
                </a:solidFill>
              </a:rPr>
              <a:t>, HOD Physiotherapy, Civil Hospital, Ahmedabad, Gujarat.</a:t>
            </a:r>
            <a:endParaRPr lang="en-IN" sz="3200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Yagna</a:t>
            </a:r>
            <a:r>
              <a:rPr lang="en-US" dirty="0">
                <a:solidFill>
                  <a:schemeClr val="tx1"/>
                </a:solidFill>
              </a:rPr>
              <a:t>, Physiotherapist, Civil Hospital, Ahmedabad, Gujarat</a:t>
            </a:r>
            <a:endParaRPr lang="en-IN" sz="3200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Users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Mahika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Rajat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Manjeet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</a:rPr>
              <a:t>Technical guidance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Sumit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</a:t>
            </a:r>
            <a:r>
              <a:rPr lang="en-US" dirty="0" err="1" smtClean="0">
                <a:solidFill>
                  <a:schemeClr val="tx1"/>
                </a:solidFill>
              </a:rPr>
              <a:t>ackwana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Rochak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Maheshwari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H:\Treasure\Interns &amp; Projects\BTP\Logo\logo\logo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877272"/>
            <a:ext cx="1370225" cy="9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7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052736"/>
            <a:ext cx="82089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>
                <a:latin typeface="+mj-lt"/>
                <a:cs typeface="Calibri" pitchFamily="34" charset="0"/>
              </a:rPr>
              <a:t>According to the World Health Organization, 650 </a:t>
            </a:r>
            <a:r>
              <a:rPr lang="en-IN" sz="2800" dirty="0">
                <a:latin typeface="+mj-lt"/>
                <a:cs typeface="Calibri" pitchFamily="34" charset="0"/>
              </a:rPr>
              <a:t>million people in the world are </a:t>
            </a:r>
            <a:r>
              <a:rPr lang="en-IN" sz="2800" dirty="0" smtClean="0">
                <a:latin typeface="+mj-lt"/>
                <a:cs typeface="Calibri" pitchFamily="34" charset="0"/>
              </a:rPr>
              <a:t>disabled.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>
                <a:latin typeface="+mj-lt"/>
                <a:cs typeface="Calibri" pitchFamily="34" charset="0"/>
              </a:rPr>
              <a:t>80% of disabled people live in developing countries.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2240" y="616530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Data: Census, 2001</a:t>
            </a:r>
            <a:endParaRPr lang="en-IN" sz="12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0006637"/>
              </p:ext>
            </p:extLst>
          </p:nvPr>
        </p:nvGraphicFramePr>
        <p:xfrm>
          <a:off x="863588" y="2868618"/>
          <a:ext cx="7416824" cy="325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893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7" grpId="0">
        <p:bldSub>
          <a:bldChart bld="category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717863"/>
              </p:ext>
            </p:extLst>
          </p:nvPr>
        </p:nvGraphicFramePr>
        <p:xfrm>
          <a:off x="1115616" y="3429000"/>
          <a:ext cx="6347048" cy="3240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052736"/>
            <a:ext cx="78488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/>
              <a:t>Our software</a:t>
            </a:r>
            <a:r>
              <a:rPr lang="en-IN" sz="2600" b="1" dirty="0"/>
              <a:t> </a:t>
            </a:r>
            <a:r>
              <a:rPr lang="en-IN" sz="2600" dirty="0"/>
              <a:t>aims at aiding people to overcome motor disorders caused by </a:t>
            </a:r>
            <a:r>
              <a:rPr lang="en-IN" sz="2600" dirty="0">
                <a:solidFill>
                  <a:srgbClr val="C00000"/>
                </a:solidFill>
              </a:rPr>
              <a:t>cerebral </a:t>
            </a:r>
            <a:r>
              <a:rPr lang="en-IN" sz="2600" dirty="0" smtClean="0">
                <a:solidFill>
                  <a:srgbClr val="C00000"/>
                </a:solidFill>
              </a:rPr>
              <a:t>palsy</a:t>
            </a:r>
            <a:r>
              <a:rPr lang="en-IN" sz="2600" dirty="0" smtClean="0"/>
              <a:t>, </a:t>
            </a:r>
            <a:r>
              <a:rPr lang="en-IN" sz="2600" dirty="0" smtClean="0">
                <a:solidFill>
                  <a:srgbClr val="C00000"/>
                </a:solidFill>
              </a:rPr>
              <a:t>spinal cord injury</a:t>
            </a:r>
            <a:r>
              <a:rPr lang="en-IN" sz="2600" dirty="0" smtClean="0"/>
              <a:t>, </a:t>
            </a:r>
            <a:r>
              <a:rPr lang="en-IN" sz="2600" dirty="0" smtClean="0">
                <a:solidFill>
                  <a:srgbClr val="C00000"/>
                </a:solidFill>
              </a:rPr>
              <a:t>post stroke </a:t>
            </a:r>
            <a:r>
              <a:rPr lang="en-IN" sz="2600" dirty="0" smtClean="0"/>
              <a:t>or hereditary </a:t>
            </a:r>
            <a:r>
              <a:rPr lang="en-IN" sz="2600" dirty="0" smtClean="0">
                <a:solidFill>
                  <a:srgbClr val="C00000"/>
                </a:solidFill>
              </a:rPr>
              <a:t>muscle ailments.</a:t>
            </a:r>
            <a:endParaRPr lang="en-IN" sz="2600" dirty="0" smtClean="0"/>
          </a:p>
          <a:p>
            <a:r>
              <a:rPr lang="en-IN" sz="2600" dirty="0" smtClean="0"/>
              <a:t>The </a:t>
            </a:r>
            <a:r>
              <a:rPr lang="en-IN" sz="2600" dirty="0"/>
              <a:t>software aims to extend a person’s range of motion and his ability to make coordinated movements.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8224" y="6165303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Data: World bank’s report</a:t>
            </a:r>
          </a:p>
          <a:p>
            <a:r>
              <a:rPr lang="en-US" sz="1200" dirty="0" smtClean="0"/>
              <a:t>On India 2002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IN" dirty="0"/>
          </a:p>
        </p:txBody>
      </p:sp>
      <p:pic>
        <p:nvPicPr>
          <p:cNvPr id="6" name="Intro_Vide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60" y="1124744"/>
            <a:ext cx="8045450" cy="452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1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Patients don’t want to visit rehabilitation clinic regularly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Patients can’t track their own progress.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Conventional Therapy doesn’t engage and </a:t>
            </a:r>
            <a:r>
              <a:rPr lang="en-US" sz="3200" b="1" dirty="0" smtClean="0">
                <a:solidFill>
                  <a:srgbClr val="C00000"/>
                </a:solidFill>
              </a:rPr>
              <a:t>motivate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people. 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Exercise are perceived </a:t>
            </a:r>
            <a:r>
              <a:rPr lang="en-US" sz="3200" b="1" dirty="0" smtClean="0">
                <a:solidFill>
                  <a:srgbClr val="C00000"/>
                </a:solidFill>
              </a:rPr>
              <a:t>monotonous</a:t>
            </a:r>
            <a:r>
              <a:rPr lang="en-US" sz="3200" dirty="0" smtClean="0">
                <a:solidFill>
                  <a:schemeClr val="tx1"/>
                </a:solidFill>
              </a:rPr>
              <a:t> and </a:t>
            </a:r>
            <a:r>
              <a:rPr lang="en-US" sz="3200" b="1" dirty="0" smtClean="0">
                <a:solidFill>
                  <a:srgbClr val="C00000"/>
                </a:solidFill>
              </a:rPr>
              <a:t>repetitive</a:t>
            </a:r>
            <a:r>
              <a:rPr lang="en-US" sz="3200" dirty="0" smtClean="0">
                <a:solidFill>
                  <a:schemeClr val="tx1"/>
                </a:solidFill>
              </a:rPr>
              <a:t> by patients.</a:t>
            </a:r>
          </a:p>
        </p:txBody>
      </p:sp>
    </p:spTree>
    <p:extLst>
      <p:ext uri="{BB962C8B-B14F-4D97-AF65-F5344CB8AC3E}">
        <p14:creationId xmlns:p14="http://schemas.microsoft.com/office/powerpoint/2010/main" val="37426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47464"/>
            <a:ext cx="8229600" cy="1600200"/>
          </a:xfrm>
        </p:spPr>
        <p:txBody>
          <a:bodyPr/>
          <a:lstStyle/>
          <a:p>
            <a:r>
              <a:rPr lang="en-US" dirty="0" smtClean="0"/>
              <a:t>Current solutions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03975"/>
              </p:ext>
            </p:extLst>
          </p:nvPr>
        </p:nvGraphicFramePr>
        <p:xfrm>
          <a:off x="251520" y="1412776"/>
          <a:ext cx="871296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5576" y="4077072"/>
            <a:ext cx="25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Expensive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Can’t be used at home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Needs supervision</a:t>
            </a:r>
          </a:p>
          <a:p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563888" y="4077072"/>
            <a:ext cx="25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Requires training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Patient feels bound</a:t>
            </a:r>
          </a:p>
          <a:p>
            <a:endParaRPr lang="en-US" sz="2400" dirty="0" smtClean="0"/>
          </a:p>
          <a:p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372200" y="4085064"/>
            <a:ext cx="2520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Full body not covered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Requires sensor to be held</a:t>
            </a:r>
          </a:p>
          <a:p>
            <a:endParaRPr lang="en-US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704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F1A79-D89B-40C3-AED5-2794F61D4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90F1A79-D89B-40C3-AED5-2794F61D4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A74CF9-8667-4B0B-A25F-B41A4F2165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AA74CF9-8667-4B0B-A25F-B41A4F2165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9B178C-FBB0-49C5-9A12-FD1687F9F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EC9B178C-FBB0-49C5-9A12-FD1687F9F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46AFF4-552A-428D-8F95-2123C2502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1746AFF4-552A-428D-8F95-2123C25020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9E2E91-7C3D-4039-9694-44C2EF8958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379E2E91-7C3D-4039-9694-44C2EF8958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033C56-CD27-4B56-88BD-6DEDB0FE76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E033C56-CD27-4B56-88BD-6DEDB0FE76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D479EB-77A8-419D-96E7-9F07FA8AA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16D479EB-77A8-419D-96E7-9F07FA8AAC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B12B03-A263-4EB7-91AF-A282FAA83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9FB12B03-A263-4EB7-91AF-A282FAA83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EF17CC-0CBE-4402-9ACE-053C0515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E8EF17CC-0CBE-4402-9ACE-053C0515A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72DFD-B0F8-425F-A11B-9EE3A6AB99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D7972DFD-B0F8-425F-A11B-9EE3A6AB99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D4F60D-FE21-480D-817C-72AB57C7D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A9D4F60D-FE21-480D-817C-72AB57C7D6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B89BC8-C989-4342-A830-2CD2A1ED5E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dgm id="{8AB89BC8-C989-4342-A830-2CD2A1ED5E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3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Key to Effective </a:t>
            </a:r>
            <a:r>
              <a:rPr lang="en-US" sz="4400" dirty="0"/>
              <a:t>R</a:t>
            </a:r>
            <a:r>
              <a:rPr lang="en-US" sz="4400" dirty="0" smtClean="0"/>
              <a:t>ehabilitation</a:t>
            </a:r>
            <a:endParaRPr lang="en-IN" sz="4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93768"/>
              </p:ext>
            </p:extLst>
          </p:nvPr>
        </p:nvGraphicFramePr>
        <p:xfrm>
          <a:off x="457200" y="1125538"/>
          <a:ext cx="8229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70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9A550D-B978-47CC-BA04-4F8D94DE7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59A550D-B978-47CC-BA04-4F8D94DE70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91BBEB-62A9-48A3-94B3-A2193DFEE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691BBEB-62A9-48A3-94B3-A2193DFEE0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51231D-951F-45BC-838E-86A0BAB4EF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C51231D-951F-45BC-838E-86A0BAB4EF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D9C2F1-42EB-4A65-B353-27FE9E07F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55D9C2F1-42EB-4A65-B353-27FE9E07F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6529B7-82EB-428F-8134-8A79C3A72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B6529B7-82EB-428F-8134-8A79C3A72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D64D87-B9AD-452B-ACDC-CF579B10F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8FD64D87-B9AD-452B-ACDC-CF579B10F1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1A52E4-E5B6-4B16-8DE6-BE9B0EF44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311A52E4-E5B6-4B16-8DE6-BE9B0EF44E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582E04-530D-40FD-9EEA-E0F4712E8C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F9582E04-530D-40FD-9EEA-E0F4712E8C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70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4 Motion sensing exercise routines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Use of Natural User Interface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Full body motion sensing, Gesture Recognition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Customizable variables</a:t>
            </a:r>
            <a:endParaRPr lang="en-IN" sz="1800" dirty="0" smtClean="0">
              <a:solidFill>
                <a:schemeClr val="tx1"/>
              </a:solidFill>
              <a:latin typeface="Diavlo" pitchFamily="2" charset="0"/>
              <a:cs typeface="Calibri" pitchFamily="34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Interactive Auditory and Visual feedback mechanism.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Patient profiles and Data Logging Mechanism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Website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Remote access for doctors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Selective retrieval of performance logs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Quick decision making through graphs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Diavlo" pitchFamily="2" charset="0"/>
                <a:cs typeface="Calibri" pitchFamily="34" charset="0"/>
              </a:rPr>
              <a:t>Patient profiles</a:t>
            </a:r>
          </a:p>
          <a:p>
            <a:pPr lvl="1"/>
            <a:endParaRPr lang="en-US" sz="1800" dirty="0" smtClean="0">
              <a:solidFill>
                <a:schemeClr val="tx1"/>
              </a:solidFill>
              <a:latin typeface="Diavlo" pitchFamily="2" charset="0"/>
              <a:cs typeface="Calibri" pitchFamily="34" charset="0"/>
            </a:endParaRPr>
          </a:p>
          <a:p>
            <a:endParaRPr lang="en-US" sz="2800" dirty="0" smtClean="0">
              <a:solidFill>
                <a:schemeClr val="tx1"/>
              </a:solidFill>
              <a:latin typeface="Diavlo" pitchFamily="2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8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Custom 1">
      <a:majorFont>
        <a:latin typeface="Diavlo"/>
        <a:ea typeface=""/>
        <a:cs typeface=""/>
      </a:majorFont>
      <a:minorFont>
        <a:latin typeface="Diavlo"/>
        <a:ea typeface=""/>
        <a:cs typeface="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1383</TotalTime>
  <Words>489</Words>
  <Application>Microsoft Office PowerPoint</Application>
  <PresentationFormat>On-screen Show (4:3)</PresentationFormat>
  <Paragraphs>129</Paragraphs>
  <Slides>18</Slides>
  <Notes>18</Notes>
  <HiddenSlides>2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Executive</vt:lpstr>
      <vt:lpstr> KinectoTherapy</vt:lpstr>
      <vt:lpstr>Introduction</vt:lpstr>
      <vt:lpstr>Target Audience</vt:lpstr>
      <vt:lpstr>Video</vt:lpstr>
      <vt:lpstr>Problems</vt:lpstr>
      <vt:lpstr>Current solutions</vt:lpstr>
      <vt:lpstr>Key to Effective Rehabilitation</vt:lpstr>
      <vt:lpstr>Demo </vt:lpstr>
      <vt:lpstr>Features</vt:lpstr>
      <vt:lpstr>Soft Architecture </vt:lpstr>
      <vt:lpstr>Software Design</vt:lpstr>
      <vt:lpstr>User Studies and Usability Testing</vt:lpstr>
      <vt:lpstr>Market Size</vt:lpstr>
      <vt:lpstr>3-Tier Business Plan</vt:lpstr>
      <vt:lpstr>Market penetration forecast</vt:lpstr>
      <vt:lpstr>Capacity building</vt:lpstr>
      <vt:lpstr>Acknowledgment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KinectoTherapy</dc:title>
  <dc:creator>Yash</dc:creator>
  <cp:lastModifiedBy>Yash</cp:lastModifiedBy>
  <cp:revision>146</cp:revision>
  <dcterms:created xsi:type="dcterms:W3CDTF">2012-04-19T14:34:00Z</dcterms:created>
  <dcterms:modified xsi:type="dcterms:W3CDTF">2012-04-21T12:23:42Z</dcterms:modified>
</cp:coreProperties>
</file>